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278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04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9055865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05 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04 </a:t>
            </a:r>
            <a:r>
              <a:rPr lang="ru-RU" sz="1050" b="1" dirty="0" err="1">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05 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Аздаған бұлтты, жауын-шашынсыз. Оңтүстік-батыстан жел соғады, түнде күші 2-7, күндіз 7-12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1-3 градус аяз, күндіз 15-17 градус жылы.</a:t>
            </a:r>
          </a:p>
          <a:p>
            <a:pPr algn="ctr"/>
            <a:r>
              <a:rPr lang="kk-KZ" altLang="ru-RU" sz="1050" b="1" dirty="0">
                <a:solidFill>
                  <a:srgbClr val="000000"/>
                </a:solidFill>
                <a:latin typeface="Times New Roman" pitchFamily="18" charset="0"/>
                <a:cs typeface="Times New Roman" pitchFamily="18" charset="0"/>
              </a:rPr>
              <a:t>06 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05 қазанға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06 қазанға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3-5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chemeClr val="tx1"/>
                </a:solidFill>
                <a:latin typeface="Times New Roman" panose="02020603050405020304" pitchFamily="18" charset="0"/>
                <a:cs typeface="Times New Roman" panose="02020603050405020304" pitchFamily="18" charset="0"/>
              </a:rPr>
              <a:t>05</a:t>
            </a:r>
            <a:r>
              <a:rPr lang="kk-KZ" sz="1100" dirty="0">
                <a:solidFill>
                  <a:schemeClr val="tx1"/>
                </a:solidFill>
                <a:latin typeface="Times New Roman" pitchFamily="18" charset="0"/>
                <a:cs typeface="Times New Roman" pitchFamily="18" charset="0"/>
              </a:rPr>
              <a:t> қазанға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chemeClr val="tx1"/>
                </a:solidFill>
                <a:latin typeface="Times New Roman" panose="02020603050405020304" pitchFamily="18" charset="0"/>
                <a:cs typeface="Times New Roman" panose="02020603050405020304" pitchFamily="18" charset="0"/>
              </a:rPr>
              <a:t>05</a:t>
            </a:r>
            <a:r>
              <a:rPr lang="kk-KZ" sz="1100" dirty="0">
                <a:solidFill>
                  <a:schemeClr val="tx1"/>
                </a:solidFill>
                <a:latin typeface="Times New Roman" pitchFamily="18" charset="0"/>
                <a:cs typeface="Times New Roman" pitchFamily="18" charset="0"/>
              </a:rPr>
              <a:t> қазанға түнде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15509</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5289</cp:revision>
  <cp:lastPrinted>2021-07-01T03:56:27Z</cp:lastPrinted>
  <dcterms:created xsi:type="dcterms:W3CDTF">2018-03-27T06:03:00Z</dcterms:created>
  <dcterms:modified xsi:type="dcterms:W3CDTF">2024-10-04T07:20:36Z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