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0616915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04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7197311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кей уақыттарда жаңбыр, найзағай болады. Оңтүстік-батыстан жел соғады, күші 8-13, екпіні 15-20 м/с. Ауа температурасы түнде 13-15, күндіз 21-23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06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06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жаңбыр, найзағай болады. Оңтүстік-батыстан жел соғады, күші 8-13, екпіні 15-20 м/с. </a:t>
            </a:r>
            <a:r>
              <a:rPr lang="kk-KZ" sz="1100" dirty="0" smtClean="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11-  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қазаннан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13854</TotalTime>
  <Words>591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3389</cp:revision>
  <cp:lastPrinted>2021-07-01T03:56:27Z</cp:lastPrinted>
  <dcterms:created xsi:type="dcterms:W3CDTF">2018-03-27T06:03:00Z</dcterms:created>
  <dcterms:modified xsi:type="dcterms:W3CDTF">2024-10-04T07:18:30Z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