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838067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278</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13634839"/>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1415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0,283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46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0,232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29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0,071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0,052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20-22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06 </a:t>
            </a:r>
            <a:r>
              <a:rPr lang="kk-KZ" sz="1200" b="1" dirty="0">
                <a:solidFill>
                  <a:srgbClr val="000000"/>
                </a:solidFill>
                <a:latin typeface="Times New Roman" pitchFamily="18" charset="0"/>
                <a:cs typeface="Times New Roman" pitchFamily="18" charset="0"/>
                <a:sym typeface="+mn-ea"/>
              </a:rPr>
              <a:t>қазан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a:latin typeface="Times New Roman" panose="02020603050405020304" pitchFamily="18" charset="0"/>
                <a:cs typeface="Times New Roman" panose="02020603050405020304" pitchFamily="18" charset="0"/>
              </a:rPr>
              <a:t>Жел </a:t>
            </a:r>
            <a:r>
              <a:rPr lang="kk-KZ" sz="1100" smtClean="0">
                <a:latin typeface="Times New Roman" panose="02020603050405020304" pitchFamily="18" charset="0"/>
                <a:cs typeface="Times New Roman" panose="02020603050405020304" pitchFamily="18" charset="0"/>
              </a:rPr>
              <a:t>оң</a:t>
            </a:r>
            <a:r>
              <a:rPr lang="kk-KZ" sz="1100" smtClean="0">
                <a:latin typeface="Times New Roman" panose="02020603050405020304" pitchFamily="18" charset="0"/>
                <a:cs typeface="Times New Roman" panose="02020603050405020304" pitchFamily="18" charset="0"/>
              </a:rPr>
              <a:t>түстік-батыстан</a:t>
            </a:r>
            <a:r>
              <a:rPr lang="kk-KZ" sz="1100" dirty="0" smtClean="0">
                <a:latin typeface="Times New Roman" panose="02020603050405020304" pitchFamily="18" charset="0"/>
                <a:cs typeface="Times New Roman" panose="02020603050405020304" pitchFamily="18" charset="0"/>
              </a:rPr>
              <a:t>, шығыстан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3-8 </a:t>
            </a:r>
            <a:r>
              <a:rPr lang="kk-KZ" sz="1100" dirty="0">
                <a:latin typeface="Times New Roman" panose="02020603050405020304" pitchFamily="18" charset="0"/>
                <a:cs typeface="Times New Roman" panose="02020603050405020304" pitchFamily="18" charset="0"/>
              </a:rPr>
              <a:t>м/с. </a:t>
            </a:r>
            <a:r>
              <a:rPr lang="ru-RU" sz="1100" dirty="0">
                <a:latin typeface="Times New Roman" pitchFamily="18" charset="0"/>
                <a:cs typeface="Times New Roman" pitchFamily="18" charset="0"/>
              </a:rPr>
              <a:t>Ауа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05 </a:t>
            </a:r>
            <a:r>
              <a:rPr lang="ru-RU" sz="1100" b="1" dirty="0" err="1" smtClean="0">
                <a:solidFill>
                  <a:schemeClr val="tx1"/>
                </a:solidFill>
                <a:latin typeface="Times New Roman" panose="02020603050405020304" pitchFamily="18" charset="0"/>
                <a:cs typeface="Times New Roman" panose="02020603050405020304" pitchFamily="18" charset="0"/>
              </a:rPr>
              <a:t>қазан</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06 </a:t>
            </a:r>
            <a:r>
              <a:rPr lang="ru-RU" sz="1100" b="1" dirty="0" err="1">
                <a:solidFill>
                  <a:schemeClr val="tx1"/>
                </a:solidFill>
                <a:latin typeface="Times New Roman" panose="02020603050405020304" pitchFamily="18" charset="0"/>
                <a:cs typeface="Times New Roman" panose="02020603050405020304" pitchFamily="18" charset="0"/>
              </a:rPr>
              <a:t>қазан</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27514</TotalTime>
  <Words>567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5343</cp:revision>
  <cp:lastPrinted>2021-07-01T03:56:27Z</cp:lastPrinted>
  <dcterms:created xsi:type="dcterms:W3CDTF">2018-03-27T06:03:00Z</dcterms:created>
  <dcterms:modified xsi:type="dcterms:W3CDTF">2024-10-04T07:18:34Z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