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27998476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279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октября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2024 г. 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 5-10 м/с. Температура воздуха ночью 4-6, днем 18-20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на 07 октября 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9-14 м/с. Температура воздуха ночью 3-5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октября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4379998"/>
              </p:ext>
            </p:extLst>
          </p:nvPr>
        </p:nvGraphicFramePr>
        <p:xfrm>
          <a:off x="4986306" y="4437112"/>
          <a:ext cx="4759297" cy="1818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72743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805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146</TotalTime>
  <Words>539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41</cp:revision>
  <cp:lastPrinted>2021-07-01T03:56:27Z</cp:lastPrinted>
  <dcterms:created xsi:type="dcterms:W3CDTF">2024-09-22T07:48:17Z</dcterms:created>
  <dcterms:modified xsi:type="dcterms:W3CDTF">2024-10-05T07:00:25Z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