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0" d="100"/>
          <a:sy n="100" d="100"/>
        </p:scale>
        <p:origin x="84" y="24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16879341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279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октября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3199909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0.053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1459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0.292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1.388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Малооблачно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юго-восточный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5-10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11-13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24-26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 2024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5-10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12-14 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Иляс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ова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27106</TotalTime>
  <Words>594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3537</cp:revision>
  <cp:lastPrinted>2021-10-15T03:50:29Z</cp:lastPrinted>
  <dcterms:created xsi:type="dcterms:W3CDTF">2018-03-27T06:03:00Z</dcterms:created>
  <dcterms:modified xsi:type="dcterms:W3CDTF">2024-10-05T07:37:18Z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