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444" y="2555081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октября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дождь</a:t>
            </a:r>
            <a:r>
              <a:rPr lang="ru-RU" dirty="0">
                <a:solidFill>
                  <a:schemeClr val="tx1"/>
                </a:solidFill>
              </a:rPr>
              <a:t>. Ветер западный 3-8, порывы 13 </a:t>
            </a:r>
            <a:r>
              <a:rPr lang="kk-KZ" dirty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11-13, днем 21-23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417121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22173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5110</cp:revision>
  <cp:lastPrinted>2021-07-01T09:11:30Z</cp:lastPrinted>
  <dcterms:created xsi:type="dcterms:W3CDTF">2018-03-27T06:03:00Z</dcterms:created>
  <dcterms:modified xsi:type="dcterms:W3CDTF">2024-10-05T06:49:54Z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