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19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октября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63404231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>
              <a:tabLst>
                <a:tab pos="180975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5-10, днем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17055</TotalTime>
  <Words>587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5544</cp:revision>
  <cp:lastPrinted>2021-07-01T03:56:27Z</cp:lastPrinted>
  <dcterms:created xsi:type="dcterms:W3CDTF">2018-03-27T06:03:00Z</dcterms:created>
  <dcterms:modified xsi:type="dcterms:W3CDTF">2024-10-05T07:37:53Z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