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3679610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40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279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06 октября 2024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облачность, без осадков.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юго-восточный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5-10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1-3, днем  18-20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07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октября до 08 ч. 07 октября 2024 г.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блачность,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юго-западный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 3-5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7630952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49963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9.993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октября, ночью 07 октября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 степени .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35158</TotalTime>
  <Words>647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5690</cp:revision>
  <cp:lastPrinted>2021-11-30T05:55:24Z</cp:lastPrinted>
  <dcterms:created xsi:type="dcterms:W3CDTF">2018-03-27T06:03:00Z</dcterms:created>
  <dcterms:modified xsi:type="dcterms:W3CDTF">2024-10-05T06:06:56Z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