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05586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Оңтүстік-батыстан жел соғады, </a:t>
            </a:r>
            <a:r>
              <a:rPr lang="kk-KZ" sz="1100" dirty="0" smtClean="0">
                <a:latin typeface="Times New Roman" pitchFamily="18" charset="0"/>
                <a:cs typeface="Times New Roman" pitchFamily="18" charset="0"/>
              </a:rPr>
              <a:t> күші түнде 5-10, күндіз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p>
          <a:p>
            <a:pPr algn="ct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smtClean="0">
                <a:solidFill>
                  <a:srgbClr val="000000"/>
                </a:solidFill>
                <a:latin typeface="Times New Roman" pitchFamily="18" charset="0"/>
                <a:cs typeface="Times New Roman" pitchFamily="18" charset="0"/>
              </a:rPr>
              <a:t>06 </a:t>
            </a:r>
            <a:r>
              <a:rPr lang="kk-KZ" sz="1100" dirty="0" smtClean="0">
                <a:solidFill>
                  <a:schemeClr val="tx1"/>
                </a:solidFill>
                <a:latin typeface="Times New Roman" pitchFamily="18" charset="0"/>
                <a:cs typeface="Times New Roman" pitchFamily="18" charset="0"/>
              </a:rPr>
              <a:t>қазанда</a:t>
            </a:r>
            <a:r>
              <a:rPr lang="kk-KZ" sz="1100" smtClean="0">
                <a:solidFill>
                  <a:schemeClr val="tx1"/>
                </a:solidFill>
                <a:latin typeface="Times New Roman" pitchFamily="18" charset="0"/>
                <a:cs typeface="Times New Roman" pitchFamily="18" charset="0"/>
              </a:rPr>
              <a:t>, </a:t>
            </a:r>
            <a:r>
              <a:rPr lang="kk-KZ" sz="1100" smtClean="0">
                <a:solidFill>
                  <a:srgbClr val="000000"/>
                </a:solidFill>
                <a:latin typeface="Times New Roman" pitchFamily="18" charset="0"/>
                <a:cs typeface="Times New Roman" pitchFamily="18" charset="0"/>
              </a:rPr>
              <a:t>07 </a:t>
            </a:r>
            <a:r>
              <a:rPr lang="kk-KZ" sz="1100" dirty="0" smtClean="0">
                <a:solidFill>
                  <a:schemeClr val="tx1"/>
                </a:solidFill>
                <a:latin typeface="Times New Roman" pitchFamily="18" charset="0"/>
                <a:cs typeface="Times New Roman" pitchFamily="18" charset="0"/>
              </a:rPr>
              <a:t>қазанда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15511</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5293</cp:revision>
  <cp:lastPrinted>2021-07-01T03:56:27Z</cp:lastPrinted>
  <dcterms:created xsi:type="dcterms:W3CDTF">2018-03-27T06:03:00Z</dcterms:created>
  <dcterms:modified xsi:type="dcterms:W3CDTF">2024-10-05T07:38:01Z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