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1910771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8" y="117475"/>
            <a:ext cx="4824412"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қазан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07 қазанға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2-4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8490" y="2491351"/>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4492309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21857</TotalTime>
  <Words>600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4192</cp:revision>
  <cp:lastPrinted>2021-07-01T07:38:07Z</cp:lastPrinted>
  <dcterms:created xsi:type="dcterms:W3CDTF">2018-03-27T06:03:00Z</dcterms:created>
  <dcterms:modified xsi:type="dcterms:W3CDTF">2024-10-05T07:39:18Z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