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779" autoAdjust="0"/>
  </p:normalViewPr>
  <p:slideViewPr>
    <p:cSldViewPr showGuides="1">
      <p:cViewPr>
        <p:scale>
          <a:sx n="125" d="100"/>
          <a:sy n="125" d="100"/>
        </p:scale>
        <p:origin x="-156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05552251"/>
              </p:ext>
            </p:extLst>
          </p:nvPr>
        </p:nvGraphicFramePr>
        <p:xfrm>
          <a:off x="321395" y="2935636"/>
          <a:ext cx="4284985" cy="2179320"/>
        </p:xfrm>
        <a:graphic>
          <a:graphicData uri="http://schemas.openxmlformats.org/drawingml/2006/table">
            <a:tbl>
              <a:tblPr/>
              <a:tblGrid>
                <a:gridCol w="4284985">
                  <a:extLst>
                    <a:ext uri="{9D8B030D-6E8A-4147-A177-3AD203B41FA5}">
                      <a16:colId xmlns="" xmlns:a16="http://schemas.microsoft.com/office/drawing/2014/main"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№279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05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75379" y="73652"/>
            <a:ext cx="4924443"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smtClean="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06 </a:t>
            </a:r>
            <a:r>
              <a:rPr lang="kk-KZ" altLang="ru-RU" sz="1200" b="1" dirty="0">
                <a:latin typeface="Times New Roman" panose="02020603050405020304" pitchFamily="18" charset="0"/>
                <a:cs typeface="Times New Roman" panose="02020603050405020304" pitchFamily="18" charset="0"/>
              </a:rPr>
              <a:t>қазанға арналған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2024 ж. 05 </a:t>
            </a:r>
            <a:r>
              <a:rPr lang="ru-RU" altLang="ru-RU" sz="1200" b="1" dirty="0" err="1"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20-дан </a:t>
            </a:r>
            <a:r>
              <a:rPr lang="ru-RU" altLang="ru-RU" sz="1200" b="1" dirty="0" err="1" smtClean="0">
                <a:latin typeface="Times New Roman" panose="02020603050405020304" pitchFamily="18" charset="0"/>
                <a:cs typeface="Times New Roman" panose="02020603050405020304" pitchFamily="18" charset="0"/>
              </a:rPr>
              <a:t>бастап</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06 қазан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6-11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8-10,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19-21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algn="just"/>
            <a:endParaRPr lang="ru-RU" sz="1200" b="1" dirty="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07 </a:t>
            </a:r>
            <a:r>
              <a:rPr lang="kk-KZ" altLang="ru-RU" sz="1200" b="1" dirty="0">
                <a:latin typeface="Times New Roman" panose="02020603050405020304" pitchFamily="18" charset="0"/>
                <a:cs typeface="Times New Roman" panose="02020603050405020304" pitchFamily="18" charset="0"/>
              </a:rPr>
              <a:t>қазанға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06 </a:t>
            </a:r>
            <a:r>
              <a:rPr lang="kk-KZ" sz="1200" b="1" dirty="0">
                <a:latin typeface="Times New Roman" panose="02020603050405020304" pitchFamily="18" charset="0"/>
                <a:cs typeface="Times New Roman" panose="02020603050405020304" pitchFamily="18" charset="0"/>
              </a:rPr>
              <a:t>қазан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07 </a:t>
            </a:r>
            <a:r>
              <a:rPr lang="kk-KZ" sz="1200" b="1" dirty="0">
                <a:latin typeface="Times New Roman" panose="02020603050405020304" pitchFamily="18" charset="0"/>
                <a:cs typeface="Times New Roman" panose="02020603050405020304" pitchFamily="18" charset="0"/>
              </a:rPr>
              <a:t>қазан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a:t>
            </a:r>
            <a:r>
              <a:rPr lang="ru-RU" sz="1200" dirty="0" err="1" smtClean="0">
                <a:latin typeface="Times New Roman" panose="02020603050405020304" pitchFamily="18" charset="0"/>
                <a:cs typeface="Times New Roman" panose="02020603050405020304" pitchFamily="18" charset="0"/>
              </a:rPr>
              <a:t>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7-9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766271" y="3593330"/>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05 </a:t>
            </a:r>
            <a:r>
              <a:rPr lang="ru-RU" altLang="ru-RU" sz="1200" b="1" dirty="0" err="1"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42344" y="2464617"/>
            <a:ext cx="5008686"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endParaRPr lang="kk-KZ" altLang="en-US" sz="1200" dirty="0">
              <a:solidFill>
                <a:srgbClr val="FF0000"/>
              </a:solidFill>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rgbClr val="000000"/>
                </a:solidFill>
                <a:latin typeface="Times New Roman" panose="02020603050405020304" pitchFamily="18" charset="0"/>
              </a:rPr>
              <a:t> </a:t>
            </a:r>
            <a:r>
              <a:rPr lang="kk-KZ" altLang="en-US" sz="1200" b="1" dirty="0" smtClean="0">
                <a:solidFill>
                  <a:srgbClr val="000000"/>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487813919"/>
              </p:ext>
            </p:extLst>
          </p:nvPr>
        </p:nvGraphicFramePr>
        <p:xfrm>
          <a:off x="4887749" y="4178852"/>
          <a:ext cx="4781606" cy="1121873"/>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552599">
                  <a:extLst>
                    <a:ext uri="{9D8B030D-6E8A-4147-A177-3AD203B41FA5}">
                      <a16:colId xmlns="" xmlns:a16="http://schemas.microsoft.com/office/drawing/2014/main" val="2096923049"/>
                    </a:ext>
                  </a:extLst>
                </a:gridCol>
              </a:tblGrid>
              <a:tr h="390353">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28123">
                <a:tc>
                  <a:txBody>
                    <a:bodyPr/>
                    <a:lstStyle/>
                    <a:p>
                      <a:pPr marL="0" indent="0" algn="ctr">
                        <a:tabLst>
                          <a:tab pos="1257300" algn="l"/>
                        </a:tabLst>
                      </a:pPr>
                      <a:r>
                        <a:rPr lang="kk-KZ" sz="1000" dirty="0">
                          <a:solidFill>
                            <a:schemeClr val="tx1"/>
                          </a:solidFill>
                          <a:latin typeface="Times New Roman" panose="02020603050405020304" pitchFamily="18" charset="0"/>
                          <a:cs typeface="Times New Roman" panose="02020603050405020304" pitchFamily="18" charset="0"/>
                        </a:rPr>
                        <a:t>Көміртек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752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26279">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chemeClr val="tx1"/>
                          </a:solidFill>
                          <a:effectLst/>
                          <a:latin typeface="Times New Roman" pitchFamily="18" charset="0"/>
                          <a:cs typeface="Times New Roman" pitchFamily="18" charset="0"/>
                        </a:rPr>
                        <a:t>-</a:t>
                      </a:r>
                      <a:endParaRPr lang="ru-RU" sz="11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chemeClr val="tx1"/>
                          </a:solidFill>
                          <a:effectLst/>
                          <a:latin typeface="Times New Roman" pitchFamily="18" charset="0"/>
                          <a:cs typeface="Times New Roman" pitchFamily="18" charset="0"/>
                        </a:rPr>
                        <a:t>-</a:t>
                      </a:r>
                      <a:endParaRPr lang="ru-RU" sz="11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sp>
        <p:nvSpPr>
          <p:cNvPr id="5" name="Прямоугольник 4"/>
          <p:cNvSpPr/>
          <p:nvPr/>
        </p:nvSpPr>
        <p:spPr>
          <a:xfrm>
            <a:off x="10031333" y="1760151"/>
            <a:ext cx="184731" cy="369332"/>
          </a:xfrm>
          <a:prstGeom prst="rect">
            <a:avLst/>
          </a:prstGeom>
        </p:spPr>
        <p:txBody>
          <a:bodyPr wrap="none">
            <a:spAutoFit/>
          </a:bodyPr>
          <a:lstStyle/>
          <a:p>
            <a:endParaRPr lang="ru-RU"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latin typeface="Times New Roman" panose="02020603050405020304" pitchFamily="18" charset="0"/>
                <a:cs typeface="Times New Roman" panose="02020603050405020304" pitchFamily="18" charset="0"/>
              </a:rPr>
              <a:t>Майған А.Т</a:t>
            </a:r>
            <a:r>
              <a:rPr lang="kk-KZ" altLang="ru-RU" sz="1200" b="1" i="1" smtClean="0">
                <a:solidFill>
                  <a:srgbClr val="000000"/>
                </a:solidFill>
                <a:latin typeface="Times New Roman" panose="02020603050405020304" pitchFamily="18" charset="0"/>
                <a:cs typeface="Times New Roman" panose="02020603050405020304" pitchFamily="18" charset="0"/>
              </a:rPr>
              <a:t>.</a:t>
            </a:r>
            <a:r>
              <a:rPr lang="kk-KZ" altLang="ru-RU" sz="1200" b="1" i="1" smtClean="0">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21336</TotalTime>
  <Words>545</Words>
  <Application>Microsoft Office PowerPoint</Application>
  <PresentationFormat>Лист A4 (210x297 мм)</PresentationFormat>
  <Paragraphs>87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4108</cp:revision>
  <cp:lastPrinted>2021-07-01T07:38:07Z</cp:lastPrinted>
  <dcterms:created xsi:type="dcterms:W3CDTF">2018-03-27T06:03:00Z</dcterms:created>
  <dcterms:modified xsi:type="dcterms:W3CDTF">2024-10-05T07:38:45Z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