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18824204"/>
              </p:ext>
            </p:extLst>
          </p:nvPr>
        </p:nvGraphicFramePr>
        <p:xfrm>
          <a:off x="307975" y="2401809"/>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279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05 </a:t>
                      </a:r>
                      <a:r>
                        <a:rPr kumimoji="0" lang="kk-KZ"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қазан</a:t>
                      </a:r>
                      <a:endPar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4747" y="70991"/>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05 </a:t>
            </a:r>
            <a:r>
              <a:rPr lang="kk-KZ" altLang="ru-RU" sz="1200" b="1" dirty="0">
                <a:solidFill>
                  <a:prstClr val="black"/>
                </a:solidFill>
                <a:latin typeface="Times New Roman" panose="02020603050405020304" pitchFamily="18" charset="0"/>
                <a:cs typeface="Times New Roman" panose="02020603050405020304" pitchFamily="18" charset="0"/>
              </a:rPr>
              <a:t>қазан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smtClean="0">
                <a:solidFill>
                  <a:prstClr val="black"/>
                </a:solidFill>
                <a:latin typeface="Times New Roman" panose="02020603050405020304" pitchFamily="18" charset="0"/>
                <a:cs typeface="Times New Roman" panose="02020603050405020304" pitchFamily="18" charset="0"/>
              </a:rPr>
              <a:t>қазан 2024 ж. сағ. 20-дейін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a:t>
            </a:r>
            <a:r>
              <a:rPr lang="ru-RU" sz="1200" dirty="0" err="1" smtClean="0">
                <a:solidFill>
                  <a:prstClr val="black"/>
                </a:solidFill>
                <a:latin typeface="Times New Roman" panose="02020603050405020304" pitchFamily="18" charset="0"/>
                <a:cs typeface="Times New Roman" panose="02020603050405020304" pitchFamily="18" charset="0"/>
              </a:rPr>
              <a:t>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түнде </a:t>
            </a:r>
            <a:r>
              <a:rPr lang="ru-RU" sz="1200" dirty="0" smtClean="0">
                <a:solidFill>
                  <a:prstClr val="black"/>
                </a:solidFill>
                <a:latin typeface="Times New Roman" panose="02020603050405020304" pitchFamily="18" charset="0"/>
                <a:cs typeface="Times New Roman" panose="02020603050405020304" pitchFamily="18" charset="0"/>
              </a:rPr>
              <a:t>2</a:t>
            </a:r>
            <a:r>
              <a:rPr lang="ru-RU" sz="1200" dirty="0" smtClean="0">
                <a:latin typeface="Times New Roman" panose="02020603050405020304" pitchFamily="18" charset="0"/>
                <a:cs typeface="Times New Roman" panose="02020603050405020304" pitchFamily="18" charset="0"/>
              </a:rPr>
              <a:t>-7, </a:t>
            </a:r>
            <a:r>
              <a:rPr lang="ru-RU" sz="1200" dirty="0">
                <a:solidFill>
                  <a:prstClr val="black"/>
                </a:solidFill>
                <a:latin typeface="Times New Roman" panose="02020603050405020304" pitchFamily="18" charset="0"/>
                <a:cs typeface="Times New Roman" panose="02020603050405020304" pitchFamily="18" charset="0"/>
              </a:rPr>
              <a:t>күндіз </a:t>
            </a:r>
            <a:r>
              <a:rPr lang="ru-RU" sz="1200" dirty="0" smtClean="0">
                <a:solidFill>
                  <a:prstClr val="black"/>
                </a:solidFill>
                <a:latin typeface="Times New Roman" panose="02020603050405020304" pitchFamily="18" charset="0"/>
                <a:cs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17-19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smtClean="0">
                <a:solidFill>
                  <a:prstClr val="black"/>
                </a:solidFill>
                <a:latin typeface="Times New Roman" panose="02020603050405020304" pitchFamily="18" charset="0"/>
                <a:cs typeface="Times New Roman" panose="02020603050405020304" pitchFamily="18" charset="0"/>
              </a:rPr>
              <a:t>қазан</a:t>
            </a:r>
          </a:p>
          <a:p>
            <a:pPr algn="ct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07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Оңтүстік-батыстан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0-2 </a:t>
            </a:r>
            <a:r>
              <a:rPr lang="kk-KZ" sz="1200" dirty="0">
                <a:solidFill>
                  <a:prstClr val="black"/>
                </a:solidFill>
                <a:latin typeface="Times New Roman" panose="02020603050405020304" pitchFamily="18" charset="0"/>
                <a:cs typeface="Times New Roman" panose="02020603050405020304" pitchFamily="18" charset="0"/>
              </a:rPr>
              <a:t>градус жылы.</a:t>
            </a: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2817041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2167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0.735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05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түнде </a:t>
            </a:r>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smtClean="0">
                <a:solidFill>
                  <a:prstClr val="black"/>
                </a:solidFill>
                <a:latin typeface="Times New Roman" panose="02020603050405020304" pitchFamily="18" charset="0"/>
                <a:cs typeface="Times New Roman" panose="02020603050405020304" pitchFamily="18" charset="0"/>
              </a:rPr>
              <a:t>қазан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21127</TotalTime>
  <Words>575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4179</cp:revision>
  <cp:lastPrinted>2021-07-01T07:38:07Z</cp:lastPrinted>
  <dcterms:created xsi:type="dcterms:W3CDTF">2018-03-27T06:03:00Z</dcterms:created>
  <dcterms:modified xsi:type="dcterms:W3CDTF">2024-10-05T07:27:45Z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