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p:scale>
          <a:sx n="130" d="100"/>
          <a:sy n="130" d="100"/>
        </p:scale>
        <p:origin x="63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813929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279</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59529867"/>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3701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оңтүстік-батыстан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3-8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7-9,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22-24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07 </a:t>
            </a:r>
            <a:r>
              <a:rPr lang="kk-KZ" sz="1200" b="1" dirty="0">
                <a:solidFill>
                  <a:srgbClr val="000000"/>
                </a:solidFill>
                <a:latin typeface="Times New Roman" pitchFamily="18" charset="0"/>
                <a:cs typeface="Times New Roman" pitchFamily="18" charset="0"/>
                <a:sym typeface="+mn-ea"/>
              </a:rPr>
              <a:t>қазан</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06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ru-RU" sz="1200" b="1" dirty="0" err="1">
                <a:solidFill>
                  <a:srgbClr val="000000"/>
                </a:solidFill>
                <a:latin typeface="Times New Roman" panose="02020603050405020304" pitchFamily="18" charset="0"/>
                <a:cs typeface="Times New Roman" panose="02020603050405020304" pitchFamily="18" charset="0"/>
                <a:sym typeface="+mn-ea"/>
              </a:rPr>
              <a:t>қазан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оңтүстік-шығыстан, </a:t>
            </a:r>
            <a:r>
              <a:rPr lang="kk-KZ" sz="1100" dirty="0" smtClean="0">
                <a:latin typeface="Times New Roman" panose="02020603050405020304" pitchFamily="18" charset="0"/>
                <a:cs typeface="Times New Roman" panose="02020603050405020304" pitchFamily="18" charset="0"/>
              </a:rPr>
              <a:t>шығыстан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5-10 </a:t>
            </a:r>
            <a:r>
              <a:rPr lang="kk-KZ" sz="1100" dirty="0">
                <a:latin typeface="Times New Roman" panose="02020603050405020304" pitchFamily="18" charset="0"/>
                <a:cs typeface="Times New Roman" panose="02020603050405020304" pitchFamily="18" charset="0"/>
              </a:rPr>
              <a:t>м/с. </a:t>
            </a:r>
            <a:r>
              <a:rPr lang="ru-RU" sz="1100" dirty="0">
                <a:latin typeface="Times New Roman" pitchFamily="18" charset="0"/>
                <a:cs typeface="Times New Roman" pitchFamily="18" charset="0"/>
              </a:rPr>
              <a:t>Ауа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7-9 </a:t>
            </a:r>
            <a:r>
              <a:rPr lang="ru-RU" sz="1100" dirty="0" smtClean="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06 </a:t>
            </a:r>
            <a:r>
              <a:rPr lang="ru-RU" sz="1100" b="1" dirty="0" err="1" smtClean="0">
                <a:solidFill>
                  <a:schemeClr val="tx1"/>
                </a:solidFill>
                <a:latin typeface="Times New Roman" panose="02020603050405020304" pitchFamily="18" charset="0"/>
                <a:cs typeface="Times New Roman" panose="02020603050405020304" pitchFamily="18" charset="0"/>
              </a:rPr>
              <a:t>қазан</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07 </a:t>
            </a:r>
            <a:r>
              <a:rPr lang="ru-RU" sz="1100" b="1" dirty="0" err="1">
                <a:solidFill>
                  <a:schemeClr val="tx1"/>
                </a:solidFill>
                <a:latin typeface="Times New Roman" panose="02020603050405020304" pitchFamily="18" charset="0"/>
                <a:cs typeface="Times New Roman" panose="02020603050405020304" pitchFamily="18" charset="0"/>
              </a:rPr>
              <a:t>қазан</a:t>
            </a:r>
            <a:r>
              <a:rPr lang="kk-KZ" sz="1100" b="1" dirty="0">
                <a:solidFill>
                  <a:schemeClr val="tx1"/>
                </a:solidFill>
                <a:latin typeface="Times New Roman" panose="02020603050405020304" pitchFamily="18" charset="0"/>
                <a:cs typeface="Times New Roman" panose="02020603050405020304" pitchFamily="18" charset="0"/>
              </a:rPr>
              <a:t>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27517</TotalTime>
  <Words>567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5344</cp:revision>
  <cp:lastPrinted>2021-07-01T03:56:27Z</cp:lastPrinted>
  <dcterms:created xsi:type="dcterms:W3CDTF">2018-03-27T06:03:00Z</dcterms:created>
  <dcterms:modified xsi:type="dcterms:W3CDTF">2024-10-05T07:04:54Z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