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6535531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279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05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қазан</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қазанға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05 </a:t>
            </a:r>
            <a:r>
              <a:rPr lang="ru-RU" altLang="ru-RU" sz="1200" b="1" dirty="0" err="1" smtClean="0">
                <a:solidFill>
                  <a:srgbClr val="000000"/>
                </a:solidFill>
                <a:latin typeface="Times New Roman" pitchFamily="18" charset="0"/>
                <a:cs typeface="Times New Roman" pitchFamily="18" charset="0"/>
              </a:rPr>
              <a:t>қазан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06 </a:t>
            </a:r>
            <a:r>
              <a:rPr lang="kk-KZ" altLang="ru-RU" sz="1200" b="1" dirty="0" smtClean="0">
                <a:solidFill>
                  <a:srgbClr val="000000"/>
                </a:solidFill>
                <a:latin typeface="Times New Roman" pitchFamily="18" charset="0"/>
                <a:cs typeface="Times New Roman" pitchFamily="18" charset="0"/>
              </a:rPr>
              <a:t>қазан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Солтүстік-батыстан жел 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3-8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5-7</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19-21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07 </a:t>
            </a:r>
            <a:r>
              <a:rPr lang="kk-KZ" altLang="ru-RU" sz="1200" b="1" dirty="0" smtClean="0">
                <a:solidFill>
                  <a:srgbClr val="000000"/>
                </a:solidFill>
                <a:latin typeface="Times New Roman" pitchFamily="18" charset="0"/>
                <a:cs typeface="Times New Roman" pitchFamily="18" charset="0"/>
              </a:rPr>
              <a:t>қазан</a:t>
            </a:r>
            <a:endParaRPr lang="kk-KZ" altLang="ru-RU" sz="1200" b="1" dirty="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06 </a:t>
            </a:r>
            <a:r>
              <a:rPr lang="kk-KZ" sz="1200" b="1" dirty="0" smtClean="0">
                <a:solidFill>
                  <a:srgbClr val="000000"/>
                </a:solidFill>
                <a:latin typeface="Times New Roman" pitchFamily="18" charset="0"/>
                <a:cs typeface="Times New Roman" pitchFamily="18" charset="0"/>
              </a:rPr>
              <a:t>қазан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07 </a:t>
            </a:r>
            <a:r>
              <a:rPr lang="kk-KZ" sz="1200" b="1" dirty="0" smtClean="0">
                <a:solidFill>
                  <a:srgbClr val="000000"/>
                </a:solidFill>
                <a:latin typeface="Times New Roman" pitchFamily="18" charset="0"/>
                <a:cs typeface="Times New Roman" pitchFamily="18" charset="0"/>
              </a:rPr>
              <a:t>қазан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жауын-шашынсыз. </a:t>
            </a:r>
            <a:r>
              <a:rPr lang="kk-KZ" sz="1200" dirty="0" smtClean="0">
                <a:latin typeface="Times New Roman" panose="02020603050405020304" pitchFamily="18" charset="0"/>
                <a:cs typeface="Times New Roman" panose="02020603050405020304" pitchFamily="18" charset="0"/>
              </a:rPr>
              <a:t>Оңтүстік-б</a:t>
            </a:r>
            <a:r>
              <a:rPr lang="kk-KZ" sz="1200" dirty="0" smtClean="0">
                <a:latin typeface="Times New Roman" panose="02020603050405020304" pitchFamily="18" charset="0"/>
                <a:cs typeface="Times New Roman" panose="02020603050405020304" pitchFamily="18" charset="0"/>
              </a:rPr>
              <a:t>атыстан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соғады, </a:t>
            </a:r>
            <a:r>
              <a:rPr lang="kk-KZ" sz="1200" dirty="0" smtClean="0">
                <a:latin typeface="Times New Roman" panose="02020603050405020304" pitchFamily="18" charset="0"/>
                <a:cs typeface="Times New Roman" panose="02020603050405020304" pitchFamily="18" charset="0"/>
              </a:rPr>
              <a:t>күші 0-5 м/с</a:t>
            </a:r>
            <a:r>
              <a:rPr lang="kk-KZ" sz="1200" dirty="0">
                <a:latin typeface="Times New Roman" panose="02020603050405020304" pitchFamily="18" charset="0"/>
                <a:cs typeface="Times New Roman" panose="02020603050405020304" pitchFamily="18" charset="0"/>
              </a:rPr>
              <a:t>. Ауа </a:t>
            </a:r>
            <a:r>
              <a:rPr lang="kk-KZ" sz="1200" dirty="0" smtClean="0">
                <a:latin typeface="Times New Roman" panose="02020603050405020304" pitchFamily="18" charset="0"/>
                <a:cs typeface="Times New Roman" panose="02020603050405020304" pitchFamily="18" charset="0"/>
              </a:rPr>
              <a:t>температурасы </a:t>
            </a:r>
            <a:r>
              <a:rPr lang="kk-KZ" sz="1200" dirty="0" smtClean="0">
                <a:latin typeface="Times New Roman" panose="02020603050405020304" pitchFamily="18" charset="0"/>
                <a:cs typeface="Times New Roman" panose="02020603050405020304" pitchFamily="18" charset="0"/>
              </a:rPr>
              <a:t>7-9 </a:t>
            </a:r>
            <a:r>
              <a:rPr lang="kk-KZ" sz="1200" dirty="0" smtClean="0">
                <a:latin typeface="Times New Roman" panose="02020603050405020304" pitchFamily="18" charset="0"/>
                <a:cs typeface="Times New Roman" panose="02020603050405020304" pitchFamily="18" charset="0"/>
              </a:rPr>
              <a:t>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03743008"/>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2095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0,419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56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0,277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0,044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0,225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05</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962" y="2275087"/>
            <a:ext cx="471490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06 қазан</a:t>
            </a:r>
            <a:r>
              <a:rPr lang="kk-KZ" altLang="ru-RU" sz="1200" dirty="0" smtClean="0">
                <a:solidFill>
                  <a:srgbClr val="000000"/>
                </a:solidFill>
                <a:latin typeface="Times New Roman" pitchFamily="18" charset="0"/>
                <a:cs typeface="Times New Roman"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07 </a:t>
            </a:r>
            <a:r>
              <a:rPr lang="kk-KZ" sz="1200" dirty="0">
                <a:solidFill>
                  <a:schemeClr val="tx1"/>
                </a:solidFill>
                <a:latin typeface="Times New Roman" panose="02020603050405020304" pitchFamily="18" charset="0"/>
                <a:cs typeface="Times New Roman" panose="02020603050405020304" pitchFamily="18" charset="0"/>
              </a:rPr>
              <a:t>қазан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Картпанбетов Д.Г.</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18949</TotalTime>
  <Words>515</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4835</cp:revision>
  <cp:lastPrinted>2021-07-01T07:38:07Z</cp:lastPrinted>
  <dcterms:created xsi:type="dcterms:W3CDTF">2018-03-27T06:03:00Z</dcterms:created>
  <dcterms:modified xsi:type="dcterms:W3CDTF">2024-10-05T09:35:25Z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