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30619164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7140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280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октября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64004"/>
            <a:ext cx="4685230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06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07 октября 2024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Переменная облачность, без осадков. Ветер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северо-западный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9-14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ночью 3-5, днем 15-17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08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октября до 08 ч. 08 октября 2024 г.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Переменная 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блачность,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юго-западный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 0-2 аяз.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7874892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2757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октября, ночью 08 октября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134650" y="2803120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Аринова Н.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35327</TotalTime>
  <Words>652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5696</cp:revision>
  <cp:lastPrinted>2021-11-30T05:55:24Z</cp:lastPrinted>
  <dcterms:created xsi:type="dcterms:W3CDTF">2018-03-27T06:03:00Z</dcterms:created>
  <dcterms:modified xsi:type="dcterms:W3CDTF">2024-10-06T06:47:53Z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