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2190" y="1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27998476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280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октября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2207" y="194224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07 октября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06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октября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северо-западный 5-10 м/с. Температура воздуха ночью 4-6, днем 20-22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12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08 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07 октября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08 октября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. Ветер </a:t>
            </a:r>
            <a:r>
              <a:rPr lang="ru-RU" sz="1200" dirty="0">
                <a:latin typeface="Times New Roman" panose="02020603050405020304" pitchFamily="18" charset="0"/>
                <a:cs typeface="Times New Roman" pitchFamily="18" charset="0"/>
              </a:rPr>
              <a:t>юго-западный с переходом на юго-восточный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9-14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4-6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65206" y="2459503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3666" y="3789040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06 октября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7163687"/>
              </p:ext>
            </p:extLst>
          </p:nvPr>
        </p:nvGraphicFramePr>
        <p:xfrm>
          <a:off x="4986306" y="4437112"/>
          <a:ext cx="4759297" cy="1818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3329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72743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805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917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12886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./Барышева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187</TotalTime>
  <Words>549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44</cp:revision>
  <cp:lastPrinted>2021-07-01T03:56:27Z</cp:lastPrinted>
  <dcterms:created xsi:type="dcterms:W3CDTF">2024-09-22T07:48:17Z</dcterms:created>
  <dcterms:modified xsi:type="dcterms:W3CDTF">2024-10-06T07:27:35Z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