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ночью небольшой дождь, днем дождь. Ветер северо-восточный 8-13 м/с. Температура воздуха ночью 7-9, днем 20-22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08 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3895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0,779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19752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4442</cp:revision>
  <cp:lastPrinted>2021-07-01T03:56:27Z</cp:lastPrinted>
  <dcterms:created xsi:type="dcterms:W3CDTF">2018-03-27T06:03:00Z</dcterms:created>
  <dcterms:modified xsi:type="dcterms:W3CDTF">2024-10-06T08:19:45Z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