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25" d="100"/>
          <a:sy n="125" d="100"/>
        </p:scale>
        <p:origin x="219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43586751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0527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06 октября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07 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06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юго-западный, западный 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15-17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08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07 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08 октября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Ночью туман. Ветер юго-западный с переходом на юго-восточный 9-14 м/с. Температура воздуха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  <a:p>
            <a:pPr lvl="0" algn="ctr"/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5306946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20215</TotalTime>
  <Words>605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4095</cp:revision>
  <cp:lastPrinted>2021-07-01T03:56:27Z</cp:lastPrinted>
  <dcterms:created xsi:type="dcterms:W3CDTF">2018-03-27T06:03:00Z</dcterms:created>
  <dcterms:modified xsi:type="dcterms:W3CDTF">2024-10-06T07:23:59Z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