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145570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октября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октября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октября2024 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ночью 2-7, днем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1-3, днем 13-15 тепла.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октября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3-5 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06  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5820884"/>
              </p:ext>
            </p:extLst>
          </p:nvPr>
        </p:nvGraphicFramePr>
        <p:xfrm>
          <a:off x="5024602" y="4408084"/>
          <a:ext cx="4691064" cy="2051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746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07 октября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23441</TotalTime>
  <Words>585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4177</cp:revision>
  <cp:lastPrinted>2021-07-01T03:56:27Z</cp:lastPrinted>
  <dcterms:created xsi:type="dcterms:W3CDTF">2018-03-27T06:03:00Z</dcterms:created>
  <dcterms:modified xsi:type="dcterms:W3CDTF">2024-10-06T07:53:28Z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