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4024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 с переходом на 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до 08 ч. 08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060" y="212478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0760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56772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25343</TotalTime>
  <Words>700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4256</cp:revision>
  <cp:lastPrinted>2021-10-18T15:52:53Z</cp:lastPrinted>
  <dcterms:created xsi:type="dcterms:W3CDTF">2018-03-27T06:03:00Z</dcterms:created>
  <dcterms:modified xsi:type="dcterms:W3CDTF">2024-10-06T07:02:35Z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