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84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20809771"/>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a:t>
                      </a:r>
                      <a:r>
                        <a:rPr lang="" altLang="zh-CN" sz="1200" b="1" i="1" baseline="0" dirty="0" smtClean="0">
                          <a:solidFill>
                            <a:srgbClr val="002060"/>
                          </a:solidFill>
                          <a:latin typeface="Times New Roman" panose="02020603050405020304" pitchFamily="18" charset="0"/>
                          <a:cs typeface="Times New Roman" panose="02020603050405020304" pitchFamily="18" charset="0"/>
                        </a:rPr>
                        <a:t>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64130" y="3640725"/>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smtClean="0">
                <a:latin typeface="Times New Roman" panose="02020603050405020304" pitchFamily="18" charset="0"/>
                <a:cs typeface="Times New Roman" panose="02020603050405020304" pitchFamily="18" charset="0"/>
              </a:rPr>
              <a:t>қ</a:t>
            </a:r>
            <a:r>
              <a:rPr lang="" altLang="ru-RU" sz="1200" b="1" dirty="0" smtClean="0">
                <a:latin typeface="Times New Roman" panose="02020603050405020304" pitchFamily="18" charset="0"/>
                <a:cs typeface="Times New Roman" panose="02020603050405020304" pitchFamily="18" charset="0"/>
              </a:rPr>
              <a:t>азан</a:t>
            </a:r>
            <a:r>
              <a:rPr lang="kk-KZ" alt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түнде және таңертең жаңбыр. Оңтүстіктен соғатын жел солтүстік-батысқа ауысады, күші 5-10 м/с</a:t>
            </a:r>
            <a:r>
              <a:rPr lang="kk-KZ" sz="1200" dirty="0">
                <a:latin typeface="Times New Roman" panose="02020603050405020304" pitchFamily="18" charset="0"/>
                <a:cs typeface="Times New Roman" panose="02020603050405020304" pitchFamily="18" charset="0"/>
              </a:rPr>
              <a:t>. </a:t>
            </a:r>
            <a:r>
              <a:rPr lang="kk-KZ" sz="1200" dirty="0">
                <a:solidFill>
                  <a:prstClr val="black"/>
                </a:solidFill>
                <a:latin typeface="Times New Roman" pitchFamily="18" charset="0"/>
                <a:cs typeface="Times New Roman" pitchFamily="18" charset="0"/>
              </a:rPr>
              <a:t>Ауа температурасы түнде </a:t>
            </a:r>
            <a:r>
              <a:rPr lang="" sz="1200" dirty="0" smtClean="0">
                <a:solidFill>
                  <a:prstClr val="black"/>
                </a:solidFill>
                <a:latin typeface="Times New Roman" pitchFamily="18" charset="0"/>
                <a:cs typeface="Times New Roman" pitchFamily="18" charset="0"/>
              </a:rPr>
              <a:t>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a:t>
            </a:r>
            <a:r>
              <a:rPr lang="" sz="1200" dirty="0" smtClean="0">
                <a:solidFill>
                  <a:prstClr val="black"/>
                </a:solidFill>
                <a:latin typeface="Times New Roman" pitchFamily="18" charset="0"/>
                <a:cs typeface="Times New Roman" pitchFamily="18" charset="0"/>
              </a:rPr>
              <a:t>5-17</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Жел оңтүстік-батыстан соға</a:t>
            </a:r>
            <a:r>
              <a:rPr lang="" sz="1200" dirty="0">
                <a:solidFill>
                  <a:prstClr val="black"/>
                </a:solidFill>
                <a:latin typeface="Times New Roman" pitchFamily="18" charset="0"/>
                <a:cs typeface="Times New Roman" pitchFamily="18" charset="0"/>
              </a:rPr>
              <a:t>ды</a:t>
            </a:r>
            <a:r>
              <a:rPr lang="kk-KZ" sz="1200" dirty="0">
                <a:solidFill>
                  <a:prstClr val="black"/>
                </a:solidFill>
                <a:latin typeface="Times New Roman" pitchFamily="18" charset="0"/>
                <a:cs typeface="Times New Roman" pitchFamily="18" charset="0"/>
              </a:rPr>
              <a:t>, күші 2-7 м/с. Ауа температурасы </a:t>
            </a:r>
            <a:r>
              <a:rPr lang="" sz="1200" dirty="0" smtClean="0">
                <a:solidFill>
                  <a:prstClr val="black"/>
                </a:solidFill>
                <a:latin typeface="Times New Roman" pitchFamily="18" charset="0"/>
                <a:cs typeface="Times New Roman" pitchFamily="18" charset="0"/>
              </a:rPr>
              <a:t>0</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65629"/>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ықпал</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төмен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1308" y="328970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53800866"/>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4352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19804</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3898</cp:revision>
  <cp:lastPrinted>2021-07-01T03:56:27Z</cp:lastPrinted>
  <dcterms:created xsi:type="dcterms:W3CDTF">2018-03-27T06:03:00Z</dcterms:created>
  <dcterms:modified xsi:type="dcterms:W3CDTF">2024-10-06T07:18:49Z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