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46" autoAdjust="0"/>
  </p:normalViewPr>
  <p:slideViewPr>
    <p:cSldViewPr>
      <p:cViewPr>
        <p:scale>
          <a:sx n="124" d="100"/>
          <a:sy n="124" d="100"/>
        </p:scale>
        <p:origin x="-1686" y="21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xmlns=""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294121155"/>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280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1236694177"/>
              </p:ext>
            </p:extLst>
          </p:nvPr>
        </p:nvGraphicFramePr>
        <p:xfrm>
          <a:off x="4953000" y="3933056"/>
          <a:ext cx="4697413" cy="2591941"/>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xmlns="" val="20000"/>
                    </a:ext>
                  </a:extLst>
                </a:gridCol>
                <a:gridCol w="1488518">
                  <a:extLst>
                    <a:ext uri="{9D8B030D-6E8A-4147-A177-3AD203B41FA5}">
                      <a16:colId xmlns:a16="http://schemas.microsoft.com/office/drawing/2014/main" xmlns="" val="20001"/>
                    </a:ext>
                  </a:extLst>
                </a:gridCol>
                <a:gridCol w="1447765">
                  <a:extLst>
                    <a:ext uri="{9D8B030D-6E8A-4147-A177-3AD203B41FA5}">
                      <a16:colId xmlns:a16="http://schemas.microsoft.com/office/drawing/2014/main" xmlns=""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0,636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117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0,389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70</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0,141</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1283</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,257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159</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0,793</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26</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0,064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xmlns=""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05 қазан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6" y="154442"/>
            <a:ext cx="4824537"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қазанға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06 </a:t>
            </a:r>
            <a:r>
              <a:rPr lang="ru-RU" altLang="ru-RU" sz="1200" b="1" dirty="0" err="1" smtClean="0">
                <a:latin typeface="Times New Roman" pitchFamily="18" charset="0"/>
                <a:cs typeface="Times New Roman" pitchFamily="18" charset="0"/>
              </a:rPr>
              <a:t>қазан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 </a:t>
            </a:r>
            <a:r>
              <a:rPr lang="kk-KZ" sz="1200" kern="1400" dirty="0" smtClean="0">
                <a:solidFill>
                  <a:srgbClr val="000000"/>
                </a:solidFill>
                <a:latin typeface="Times New Roman"/>
                <a:ea typeface="Times New Roman"/>
              </a:rPr>
              <a:t>      Ашық</a:t>
            </a:r>
            <a:r>
              <a:rPr lang="kk-KZ" sz="1200" kern="1400" dirty="0">
                <a:solidFill>
                  <a:srgbClr val="000000"/>
                </a:solidFill>
                <a:latin typeface="Times New Roman"/>
                <a:ea typeface="Times New Roman"/>
              </a:rPr>
              <a:t>, жауын-шашынсыз. </a:t>
            </a:r>
            <a:r>
              <a:rPr lang="kk-KZ" sz="1200" kern="1400" dirty="0" smtClean="0">
                <a:solidFill>
                  <a:srgbClr val="000000"/>
                </a:solidFill>
                <a:latin typeface="Times New Roman"/>
                <a:ea typeface="Times New Roman"/>
              </a:rPr>
              <a:t>О</a:t>
            </a:r>
            <a:r>
              <a:rPr lang="kk-KZ" sz="1200" kern="1400" dirty="0" smtClean="0">
                <a:solidFill>
                  <a:srgbClr val="000000"/>
                </a:solidFill>
                <a:latin typeface="Times New Roman"/>
                <a:ea typeface="Times New Roman"/>
              </a:rPr>
              <a:t>ңтүстік-шығыстан </a:t>
            </a:r>
            <a:r>
              <a:rPr lang="kk-KZ" sz="1200" kern="1400" dirty="0">
                <a:solidFill>
                  <a:srgbClr val="000000"/>
                </a:solidFill>
                <a:latin typeface="Times New Roman"/>
                <a:ea typeface="Times New Roman"/>
              </a:rPr>
              <a:t>жел соғады, </a:t>
            </a:r>
            <a:r>
              <a:rPr lang="kk-KZ" sz="1200" kern="1400" dirty="0" smtClean="0">
                <a:solidFill>
                  <a:srgbClr val="000000"/>
                </a:solidFill>
                <a:latin typeface="Times New Roman"/>
                <a:ea typeface="Times New Roman"/>
              </a:rPr>
              <a:t>күші түнде 2-7, күндіз 7-12 </a:t>
            </a:r>
            <a:r>
              <a:rPr lang="kk-KZ" sz="1200" kern="1400" dirty="0">
                <a:solidFill>
                  <a:srgbClr val="000000"/>
                </a:solidFill>
                <a:latin typeface="Times New Roman"/>
                <a:ea typeface="Times New Roman"/>
              </a:rPr>
              <a:t>м/с. Ауа температурасы түнде </a:t>
            </a:r>
            <a:r>
              <a:rPr lang="kk-KZ" sz="1200" kern="1400" dirty="0" smtClean="0">
                <a:solidFill>
                  <a:srgbClr val="000000"/>
                </a:solidFill>
                <a:latin typeface="Times New Roman"/>
                <a:ea typeface="Times New Roman"/>
              </a:rPr>
              <a:t>9-11, </a:t>
            </a:r>
            <a:r>
              <a:rPr lang="kk-KZ" sz="1200" kern="1400" dirty="0">
                <a:solidFill>
                  <a:srgbClr val="000000"/>
                </a:solidFill>
                <a:latin typeface="Times New Roman"/>
                <a:ea typeface="Times New Roman"/>
              </a:rPr>
              <a:t>күндіз </a:t>
            </a:r>
            <a:r>
              <a:rPr lang="kk-KZ" sz="1200" kern="1400" dirty="0" smtClean="0">
                <a:solidFill>
                  <a:srgbClr val="000000"/>
                </a:solidFill>
                <a:latin typeface="Times New Roman"/>
                <a:ea typeface="Times New Roman"/>
              </a:rPr>
              <a:t>26-28 </a:t>
            </a:r>
            <a:r>
              <a:rPr lang="kk-KZ" sz="1200" kern="1400" dirty="0">
                <a:solidFill>
                  <a:srgbClr val="000000"/>
                </a:solidFill>
                <a:latin typeface="Times New Roman"/>
                <a:ea typeface="Times New Roman"/>
              </a:rPr>
              <a:t>жылы</a:t>
            </a:r>
            <a:r>
              <a:rPr lang="kk-KZ" sz="1200" kern="1400" dirty="0" smtClean="0">
                <a:solidFill>
                  <a:srgbClr val="000000"/>
                </a:solidFill>
                <a:latin typeface="Times New Roman"/>
                <a:ea typeface="Times New Roman"/>
              </a:rPr>
              <a:t>.</a:t>
            </a:r>
          </a:p>
          <a:p>
            <a:pPr algn="just">
              <a:buFont typeface="Arial" pitchFamily="34" charset="0"/>
              <a:buNone/>
            </a:pPr>
            <a:endParaRPr lang="kk-KZ" sz="1200" kern="1400" dirty="0" smtClean="0">
              <a:solidFill>
                <a:srgbClr val="000000"/>
              </a:solidFill>
              <a:latin typeface="Times New Roman"/>
              <a:ea typeface="Times New Roman"/>
            </a:endParaRPr>
          </a:p>
          <a:p>
            <a:pPr algn="just">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қазан  </a:t>
            </a:r>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buFont typeface="Arial" pitchFamily="34" charset="0"/>
              <a:buNone/>
            </a:pPr>
            <a:r>
              <a:rPr lang="kk-KZ" sz="1200" kern="1400" dirty="0" smtClean="0">
                <a:solidFill>
                  <a:srgbClr val="000000"/>
                </a:solidFill>
                <a:latin typeface="Times New Roman"/>
                <a:ea typeface="Times New Roman"/>
              </a:rPr>
              <a:t>       Ашық, жауын-шашынсыз. </a:t>
            </a:r>
            <a:r>
              <a:rPr lang="kk-KZ" sz="1200" kern="1400" dirty="0" smtClean="0">
                <a:solidFill>
                  <a:srgbClr val="000000"/>
                </a:solidFill>
                <a:latin typeface="Times New Roman"/>
                <a:ea typeface="Times New Roman"/>
              </a:rPr>
              <a:t>Оңтүстік-шығыстан </a:t>
            </a:r>
            <a:r>
              <a:rPr lang="kk-KZ" sz="1200" kern="1400" dirty="0" smtClean="0">
                <a:solidFill>
                  <a:srgbClr val="000000"/>
                </a:solidFill>
                <a:latin typeface="Times New Roman"/>
                <a:ea typeface="Times New Roman"/>
              </a:rPr>
              <a:t>жел соғады, күші </a:t>
            </a:r>
            <a:r>
              <a:rPr lang="kk-KZ" sz="1200" kern="1400" dirty="0" smtClean="0">
                <a:solidFill>
                  <a:srgbClr val="000000"/>
                </a:solidFill>
                <a:latin typeface="Times New Roman"/>
                <a:ea typeface="Times New Roman"/>
              </a:rPr>
              <a:t>2-7</a:t>
            </a:r>
            <a:r>
              <a:rPr lang="kk-KZ" sz="1200" kern="1400" dirty="0" smtClean="0">
                <a:solidFill>
                  <a:srgbClr val="000000"/>
                </a:solidFill>
                <a:latin typeface="Times New Roman"/>
                <a:ea typeface="Times New Roman"/>
              </a:rPr>
              <a:t> </a:t>
            </a:r>
            <a:r>
              <a:rPr lang="kk-KZ" sz="1200" kern="1400" dirty="0" smtClean="0">
                <a:solidFill>
                  <a:srgbClr val="000000"/>
                </a:solidFill>
                <a:latin typeface="Times New Roman"/>
                <a:ea typeface="Times New Roman"/>
              </a:rPr>
              <a:t>м/с. Ауа температурасы </a:t>
            </a:r>
            <a:r>
              <a:rPr lang="kk-KZ" sz="1200" kern="1400" dirty="0" smtClean="0">
                <a:solidFill>
                  <a:srgbClr val="000000"/>
                </a:solidFill>
                <a:latin typeface="Times New Roman"/>
                <a:ea typeface="Times New Roman"/>
              </a:rPr>
              <a:t>14-16 </a:t>
            </a:r>
            <a:r>
              <a:rPr lang="kk-KZ" sz="1200" kern="1400" dirty="0" smtClean="0">
                <a:solidFill>
                  <a:srgbClr val="000000"/>
                </a:solidFill>
                <a:latin typeface="Times New Roman"/>
                <a:ea typeface="Times New Roman"/>
              </a:rPr>
              <a:t>жылы</a:t>
            </a:r>
            <a:r>
              <a:rPr lang="kk-KZ" altLang="ru-RU" sz="1200" dirty="0" smtClean="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4651" y="3185052"/>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37143" y="2236787"/>
            <a:ext cx="4564573"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т</a:t>
            </a:r>
            <a:r>
              <a:rPr lang="kk-KZ" sz="1200" b="1" dirty="0" smtClean="0">
                <a:solidFill>
                  <a:schemeClr val="tx1"/>
                </a:solidFill>
                <a:latin typeface="Times New Roman" panose="02020603050405020304" pitchFamily="18" charset="0"/>
                <a:cs typeface="Times New Roman" panose="02020603050405020304" pitchFamily="18" charset="0"/>
              </a:rPr>
              <a:t>үнде жиналуына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Гиляжева</a:t>
            </a:r>
            <a:r>
              <a:rPr lang="ru-RU" altLang="ru-RU" sz="1200" b="1" i="1" dirty="0" smtClean="0">
                <a:solidFill>
                  <a:srgbClr val="000000"/>
                </a:solidFill>
                <a:latin typeface="Times New Roman" pitchFamily="18" charset="0"/>
                <a:cs typeface="Times New Roman" pitchFamily="18" charset="0"/>
              </a:rPr>
              <a:t> М./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xmlns="" val="20000"/>
                    </a:ext>
                  </a:extLst>
                </a:gridCol>
                <a:gridCol w="3038121">
                  <a:extLst>
                    <a:ext uri="{9D8B030D-6E8A-4147-A177-3AD203B41FA5}">
                      <a16:colId xmlns:a16="http://schemas.microsoft.com/office/drawing/2014/main" xmlns=""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xmlns="" val="20000"/>
                    </a:ext>
                  </a:extLst>
                </a:gridCol>
                <a:gridCol w="3757467">
                  <a:extLst>
                    <a:ext uri="{9D8B030D-6E8A-4147-A177-3AD203B41FA5}">
                      <a16:colId xmlns:a16="http://schemas.microsoft.com/office/drawing/2014/main" xmlns=""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23880</TotalTime>
  <Words>579</Words>
  <Application>Microsoft Office PowerPoint</Application>
  <PresentationFormat>Лист A4 (210x297 мм)</PresentationFormat>
  <Paragraphs>99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3986</cp:revision>
  <cp:lastPrinted>2023-02-06T06:57:51Z</cp:lastPrinted>
  <dcterms:created xsi:type="dcterms:W3CDTF">2018-03-27T06:03:00Z</dcterms:created>
  <dcterms:modified xsi:type="dcterms:W3CDTF">2024-10-06T07:48:36Z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