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7" d="100"/>
          <a:sy n="97" d="100"/>
        </p:scale>
        <p:origin x="102" y="1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6964867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280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06 қазан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416594"/>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07 </a:t>
            </a:r>
            <a:r>
              <a:rPr lang="ru-RU" altLang="ru-RU" sz="1300" b="1" dirty="0" err="1">
                <a:latin typeface="Times New Roman" panose="02020603050405020304" pitchFamily="18" charset="0"/>
                <a:cs typeface="Times New Roman" panose="02020603050405020304" pitchFamily="18" charset="0"/>
              </a:rPr>
              <a:t>қазанға</a:t>
            </a:r>
            <a:endParaRPr lang="kk-KZ" sz="1300" b="1" dirty="0">
              <a:solidFill>
                <a:srgbClr val="000000"/>
              </a:solidFill>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06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07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7-12 м/с. Ауа температурасы түнде 5-7, күндіз 11-13 </a:t>
            </a:r>
            <a:r>
              <a:rPr lang="kk-KZ" sz="1300" dirty="0">
                <a:effectLst/>
                <a:latin typeface="Times New Roman" panose="02020603050405020304" pitchFamily="18" charset="0"/>
                <a:ea typeface="Calibri" panose="020F0502020204030204" pitchFamily="34" charset="0"/>
              </a:rPr>
              <a:t>жылы 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08 қазанға</a:t>
            </a: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07 </a:t>
            </a:r>
            <a:r>
              <a:rPr lang="kk-KZ" sz="1000" b="1" dirty="0">
                <a:solidFill>
                  <a:srgbClr val="000000"/>
                </a:solidFill>
                <a:latin typeface="Times New Roman" panose="02020603050405020304" pitchFamily="18" charset="0"/>
                <a:cs typeface="Times New Roman" panose="02020603050405020304" pitchFamily="18" charset="0"/>
              </a:rPr>
              <a:t>қазанның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08 </a:t>
            </a:r>
            <a:r>
              <a:rPr lang="kk-KZ" sz="1000" b="1" dirty="0">
                <a:solidFill>
                  <a:srgbClr val="000000"/>
                </a:solidFill>
                <a:latin typeface="Times New Roman" panose="02020603050405020304" pitchFamily="18" charset="0"/>
                <a:cs typeface="Times New Roman" panose="02020603050405020304" pitchFamily="18" charset="0"/>
              </a:rPr>
              <a:t>қазанның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жауын-шашынсыз</a:t>
            </a:r>
            <a:r>
              <a:rPr lang="ru-RU" sz="1300" dirty="0">
                <a:solidFill>
                  <a:prstClr val="black"/>
                </a:solidFill>
                <a:latin typeface="Times New Roman" pitchFamily="18" charset="0"/>
                <a:cs typeface="Times New Roman" pitchFamily="18" charset="0"/>
              </a:rPr>
              <a:t>. </a:t>
            </a:r>
            <a:r>
              <a:rPr lang="kk-KZ" sz="1300" dirty="0">
                <a:solidFill>
                  <a:prstClr val="black"/>
                </a:solidFill>
                <a:latin typeface="Times New Roman" pitchFamily="18" charset="0"/>
                <a:cs typeface="Times New Roman" pitchFamily="18" charset="0"/>
              </a:rPr>
              <a:t>Жел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a:solidFill>
                  <a:srgbClr val="000000"/>
                </a:solidFill>
                <a:latin typeface="Times New Roman" panose="02020603050405020304" pitchFamily="18" charset="0"/>
                <a:cs typeface="Times New Roman" panose="02020603050405020304" pitchFamily="18" charset="0"/>
              </a:rPr>
              <a:t>06 </a:t>
            </a:r>
            <a:r>
              <a:rPr lang="ru-RU" altLang="ru-RU" sz="1200" b="1" dirty="0" err="1">
                <a:solidFill>
                  <a:srgbClr val="000000"/>
                </a:solidFill>
                <a:latin typeface="Times New Roman" panose="02020603050405020304" pitchFamily="18" charset="0"/>
                <a:cs typeface="Times New Roman" panose="02020603050405020304" pitchFamily="18" charset="0"/>
              </a:rPr>
              <a:t>қазанда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676281728"/>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25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0.075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1395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833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123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0.614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0.248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17070</TotalTime>
  <Words>562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3274</cp:revision>
  <cp:lastPrinted>2021-07-01T07:38:07Z</cp:lastPrinted>
  <dcterms:created xsi:type="dcterms:W3CDTF">2018-03-27T06:03:00Z</dcterms:created>
  <dcterms:modified xsi:type="dcterms:W3CDTF">2024-10-06T07:27:24Z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