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358" autoAdjust="0"/>
  </p:normalViewPr>
  <p:slideViewPr>
    <p:cSldViewPr showGuides="1">
      <p:cViewPr>
        <p:scale>
          <a:sx n="125" d="100"/>
          <a:sy n="125" d="100"/>
        </p:scale>
        <p:origin x="2190" y="-1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6956"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9107712"/>
              </p:ext>
            </p:extLst>
          </p:nvPr>
        </p:nvGraphicFramePr>
        <p:xfrm>
          <a:off x="307975" y="251534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51368" y="117475"/>
            <a:ext cx="4824412"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тұман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соғатын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оңтүстік-шығысқа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ауысады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0-2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indent="182563" algn="just"/>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Қарағанды</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08490" y="2491351"/>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dirty="0" smtClean="0">
                <a:solidFill>
                  <a:schemeClr val="tx1"/>
                </a:solidFill>
                <a:latin typeface="Times New Roman" pitchFamily="18" charset="0"/>
                <a:cs typeface="Times New Roman" pitchFamily="18" charset="0"/>
                <a:sym typeface="+mn-ea"/>
              </a:rPr>
              <a:t>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517430399"/>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8738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3515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3.023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488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1.626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1177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0.196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0.275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itchFamily="18" charset="0"/>
                          <a:cs typeface="Times New Roman"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0.064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latin typeface="Times New Roman" panose="02020603050405020304" pitchFamily="18" charset="0"/>
                <a:cs typeface="Times New Roman" panose="02020603050405020304" pitchFamily="18" charset="0"/>
              </a:rPr>
              <a:t>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 xmlns:a16="http://schemas.microsoft.com/office/drawing/2014/main" val="20000"/>
                    </a:ext>
                  </a:extLst>
                </a:gridCol>
                <a:gridCol w="2963596">
                  <a:extLst>
                    <a:ext uri="{9D8B030D-6E8A-4147-A177-3AD203B41FA5}">
                      <a16:colId xmlns=""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21903</TotalTime>
  <Words>605</Words>
  <Application>Microsoft Office PowerPoint</Application>
  <PresentationFormat>Лист A4 (210x297 мм)</PresentationFormat>
  <Paragraphs>104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4195</cp:revision>
  <cp:lastPrinted>2021-07-01T07:38:07Z</cp:lastPrinted>
  <dcterms:created xsi:type="dcterms:W3CDTF">2018-03-27T06:03:00Z</dcterms:created>
  <dcterms:modified xsi:type="dcterms:W3CDTF">2024-10-06T07:28:05Z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