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84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967676033"/>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6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323713"/>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соғатын жел солтүстік-батысқа ауысады,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-7°,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800" b="1" dirty="0" smtClean="0">
              <a:latin typeface="Times New Roman" panose="02020603050405020304" pitchFamily="18" charset="0"/>
              <a:cs typeface="Times New Roman" panose="02020603050405020304"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8</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оңтүстік-батыстан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2-7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-2°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4917438" y="24804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4959631" y="3395459"/>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845750393"/>
              </p:ext>
            </p:extLst>
          </p:nvPr>
        </p:nvGraphicFramePr>
        <p:xfrm>
          <a:off x="4932644" y="43651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928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7508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344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19904</TotalTime>
  <Words>577</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3971</cp:revision>
  <cp:lastPrinted>2021-07-01T03:56:27Z</cp:lastPrinted>
  <dcterms:created xsi:type="dcterms:W3CDTF">2018-03-27T06:03:00Z</dcterms:created>
  <dcterms:modified xsi:type="dcterms:W3CDTF">2024-10-06T07:06:54Z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