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3" d="100"/>
          <a:sy n="113" d="100"/>
        </p:scale>
        <p:origin x="846"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64476179"/>
              </p:ext>
            </p:extLst>
          </p:nvPr>
        </p:nvGraphicFramePr>
        <p:xfrm>
          <a:off x="307975" y="2564904"/>
          <a:ext cx="4465638" cy="2304256"/>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№280</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85214"/>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 altLang="ru-RU" sz="1200" b="1" dirty="0" smtClean="0">
                <a:latin typeface="Times New Roman" pitchFamily="18" charset="0"/>
                <a:cs typeface="Times New Roman" pitchFamily="18" charset="0"/>
              </a:rPr>
              <a:t>0</a:t>
            </a:r>
            <a:r>
              <a:rPr lang="ru-RU" altLang="ru-RU" sz="1200" b="1" dirty="0" smtClean="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қ</a:t>
            </a:r>
            <a:r>
              <a:rPr lang="" altLang="ru-RU" sz="1200" b="1" dirty="0">
                <a:latin typeface="Times New Roman" panose="02020603050405020304" pitchFamily="18" charset="0"/>
                <a:cs typeface="Times New Roman" panose="02020603050405020304" pitchFamily="18" charset="0"/>
              </a:rPr>
              <a:t>азан</a:t>
            </a:r>
            <a:r>
              <a:rPr lang="kk-KZ" altLang="ru-RU" sz="1200" b="1" dirty="0">
                <a:latin typeface="Times New Roman" pitchFamily="18" charset="0"/>
                <a:cs typeface="Times New Roman" pitchFamily="18" charset="0"/>
              </a:rPr>
              <a:t> 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түнде және таңертең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Оңтүстіктен соғатын жел солтүстік-батысқа ауысады</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smtClean="0">
                <a:solidFill>
                  <a:prstClr val="black"/>
                </a:solidFill>
                <a:latin typeface="Times New Roman" pitchFamily="18" charset="0"/>
                <a:cs typeface="Times New Roman" pitchFamily="18" charset="0"/>
              </a:rPr>
              <a:t>м/с</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7-9°,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18-20° </a:t>
            </a:r>
            <a:r>
              <a:rPr lang="kk-KZ" sz="1200" dirty="0" smtClean="0">
                <a:solidFill>
                  <a:prstClr val="black"/>
                </a:solidFill>
                <a:latin typeface="Times New Roman" pitchFamily="18" charset="0"/>
                <a:cs typeface="Times New Roman" pitchFamily="18" charset="0"/>
              </a:rPr>
              <a:t>жылы.</a:t>
            </a:r>
          </a:p>
          <a:p>
            <a:pPr lvl="0" indent="185738" algn="just"/>
            <a:endParaRPr lang="kk-KZ" sz="400" dirty="0" smtClean="0">
              <a:solidFill>
                <a:prstClr val="black"/>
              </a:solidFill>
              <a:latin typeface="Times New Roman" pitchFamily="18" charset="0"/>
              <a:cs typeface="Times New Roman" pitchFamily="18" charset="0"/>
            </a:endParaRPr>
          </a:p>
          <a:p>
            <a:pPr lvl="0" indent="185738" algn="just"/>
            <a:endParaRPr lang="kk-KZ" sz="1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a:latin typeface="Times New Roman" panose="02020603050405020304" pitchFamily="18" charset="0"/>
                <a:cs typeface="Times New Roman" panose="02020603050405020304" pitchFamily="18" charset="0"/>
              </a:rPr>
              <a:t>қазанға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07 </a:t>
            </a:r>
            <a:r>
              <a:rPr lang="kk-KZ" altLang="ru-RU" sz="1200" b="1" dirty="0">
                <a:latin typeface="Times New Roman" panose="02020603050405020304" pitchFamily="18" charset="0"/>
                <a:cs typeface="Times New Roman" panose="02020603050405020304" pitchFamily="18" charset="0"/>
              </a:rPr>
              <a:t>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08 </a:t>
            </a:r>
            <a:r>
              <a:rPr lang="ru-RU" sz="1200" b="1" dirty="0" err="1">
                <a:latin typeface="Times New Roman" panose="02020603050405020304" pitchFamily="18" charset="0"/>
                <a:cs typeface="Times New Roman" panose="02020603050405020304" pitchFamily="18" charset="0"/>
              </a:rPr>
              <a:t>қазан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a:t>
            </a:r>
            <a:r>
              <a:rPr lang="" sz="1200" dirty="0">
                <a:solidFill>
                  <a:prstClr val="black"/>
                </a:solidFill>
                <a:latin typeface="Times New Roman" pitchFamily="18" charset="0"/>
                <a:cs typeface="Times New Roman" pitchFamily="18" charset="0"/>
              </a:rPr>
              <a:t>ды</a:t>
            </a:r>
            <a:r>
              <a:rPr lang="kk-KZ" sz="1200" dirty="0" smtClean="0">
                <a:solidFill>
                  <a:prstClr val="black"/>
                </a:solidFill>
                <a:latin typeface="Times New Roman" pitchFamily="18" charset="0"/>
                <a:cs typeface="Times New Roman" pitchFamily="18" charset="0"/>
              </a:rPr>
              <a:t>, күші 2-7 м/с</a:t>
            </a:r>
            <a:r>
              <a:rPr lang="kk-KZ" sz="1200" dirty="0">
                <a:solidFill>
                  <a:prstClr val="black"/>
                </a:solidFill>
                <a:latin typeface="Times New Roman" pitchFamily="18" charset="0"/>
                <a:cs typeface="Times New Roman" pitchFamily="18" charset="0"/>
              </a:rPr>
              <a:t>. Ауа температурасы </a:t>
            </a:r>
            <a:r>
              <a:rPr lang=""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a:t>
            </a:r>
            <a:r>
              <a:rPr lang="" sz="1200" smtClean="0">
                <a:solidFill>
                  <a:prstClr val="black"/>
                </a:solidFill>
                <a:latin typeface="Times New Roman" pitchFamily="18" charset="0"/>
                <a:cs typeface="Times New Roman" pitchFamily="18" charset="0"/>
              </a:rPr>
              <a:t>3</a:t>
            </a:r>
            <a:r>
              <a:rPr lang="kk-KZ" sz="120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болады</a:t>
            </a:r>
            <a:r>
              <a:rPr lang="kk-KZ" sz="1200" dirty="0">
                <a:solidFill>
                  <a:prstClr val="black"/>
                </a:solidFill>
                <a:latin typeface="Times New Roman" pitchFamily="18" charset="0"/>
                <a:cs typeface="Times New Roman" pitchFamily="18" charset="0"/>
              </a:rPr>
              <a:t>.</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4992165" y="225879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80776"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06647790"/>
              </p:ext>
            </p:extLst>
          </p:nvPr>
        </p:nvGraphicFramePr>
        <p:xfrm>
          <a:off x="5014227" y="3920045"/>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617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84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93351">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Күкіртсутек</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 xmlns:a16="http://schemas.microsoft.com/office/drawing/2014/main" val="20000"/>
                      </a:ext>
                    </a:extLst>
                  </a:gridCol>
                  <a:gridCol w="1879359">
                    <a:extLst>
                      <a:ext uri="{9D8B030D-6E8A-4147-A177-3AD203B41FA5}">
                        <a16:colId xmlns=""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Бухтоярова Л</a:t>
            </a:r>
            <a:r>
              <a:rPr lang=""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А.</a:t>
            </a:r>
            <a:r>
              <a:rPr lang="kk-KZ" altLang="ru-RU" sz="1200" b="1" i="1" dirty="0" smtClean="0">
                <a:solidFill>
                  <a:srgbClr val="000000"/>
                </a:solidFill>
                <a:latin typeface="Times New Roman" panose="02020603050405020304" pitchFamily="18" charset="0"/>
                <a:cs typeface="Times New Roman" panose="02020603050405020304" pitchFamily="18" charset="0"/>
              </a:rPr>
              <a:t> / Акылбаева М.М.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 xmlns:a16="http://schemas.microsoft.com/office/drawing/2014/main" val="20000"/>
                    </a:ext>
                  </a:extLst>
                </a:gridCol>
                <a:gridCol w="2925677">
                  <a:extLst>
                    <a:ext uri="{9D8B030D-6E8A-4147-A177-3AD203B41FA5}">
                      <a16:colId xmlns=""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23042</TotalTime>
  <Words>642</Words>
  <Application>Microsoft Office PowerPoint</Application>
  <PresentationFormat>Лист A4 (210x297 мм)</PresentationFormat>
  <Paragraphs>112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4175</cp:revision>
  <cp:lastPrinted>2021-07-01T03:56:27Z</cp:lastPrinted>
  <dcterms:created xsi:type="dcterms:W3CDTF">2018-03-27T06:03:00Z</dcterms:created>
  <dcterms:modified xsi:type="dcterms:W3CDTF">2024-10-06T07:19:01Z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