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50"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2647544"/>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6</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35047" y="2854628"/>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26712275"/>
              </p:ext>
            </p:extLst>
          </p:nvPr>
        </p:nvGraphicFramePr>
        <p:xfrm>
          <a:off x="5052518" y="4758115"/>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0</a:t>
                      </a:r>
                      <a:r>
                        <a:rPr lang="ru-RU" sz="1100" b="0" i="0" u="none" strike="noStrike" dirty="0" smtClean="0">
                          <a:solidFill>
                            <a:srgbClr val="000000"/>
                          </a:solidFill>
                          <a:effectLst/>
                          <a:latin typeface="Calibri" panose="020F0502020204030204" pitchFamily="34" charset="0"/>
                        </a:rPr>
                        <a:t>37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1568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0.314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1.388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4156789"/>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қазан</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63149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07 </a:t>
            </a:r>
            <a:r>
              <a:rPr lang="kk-KZ" altLang="ru-RU" sz="1100" b="1" dirty="0" smtClean="0">
                <a:latin typeface="Times New Roman" panose="02020603050405020304" pitchFamily="18" charset="0"/>
                <a:cs typeface="Times New Roman" panose="02020603050405020304" pitchFamily="18" charset="0"/>
              </a:rPr>
              <a:t>қазан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6</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қазан</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 </a:t>
            </a:r>
            <a:r>
              <a:rPr lang="kk-KZ" altLang="ru-RU" sz="1100" b="1" dirty="0" smtClean="0">
                <a:solidFill>
                  <a:srgbClr val="000000"/>
                </a:solidFill>
                <a:latin typeface="Times New Roman" panose="02020603050405020304" pitchFamily="18" charset="0"/>
                <a:cs typeface="Times New Roman" panose="02020603050405020304" pitchFamily="18" charset="0"/>
              </a:rPr>
              <a:t>қазан</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a:t>
            </a:r>
            <a:r>
              <a:rPr lang="kk-KZ" sz="11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kk-KZ" sz="1100" dirty="0" smtClean="0">
                <a:solidFill>
                  <a:prstClr val="black"/>
                </a:solidFill>
                <a:latin typeface="Times New Roman" pitchFamily="18" charset="0"/>
                <a:cs typeface="Times New Roman" pitchFamily="18" charset="0"/>
              </a:rPr>
              <a:t>. Күндіз шаңды дауыл. Жел оңтүстік-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14-16, күндіз 25-27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0</a:t>
            </a:r>
            <a:r>
              <a:rPr lang="en-US" sz="1100" b="1" dirty="0" smtClean="0">
                <a:solidFill>
                  <a:srgbClr val="000000"/>
                </a:solidFill>
                <a:latin typeface="Times New Roman" panose="02020603050405020304" pitchFamily="18" charset="0"/>
                <a:cs typeface="Times New Roman" panose="02020603050405020304" pitchFamily="18" charset="0"/>
              </a:rPr>
              <a:t>7</a:t>
            </a:r>
            <a:r>
              <a:rPr lang="kk-KZ" sz="1100" b="1" dirty="0" smtClean="0">
                <a:solidFill>
                  <a:srgbClr val="000000"/>
                </a:solidFill>
                <a:latin typeface="Times New Roman" panose="02020603050405020304" pitchFamily="18" charset="0"/>
                <a:cs typeface="Times New Roman" panose="02020603050405020304" pitchFamily="18" charset="0"/>
              </a:rPr>
              <a:t> қазан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қазан</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екпіні 15-20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16-18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52518" y="3842934"/>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a:t>
            </a:r>
            <a:r>
              <a:rPr lang="kk-KZ" altLang="ru-RU" sz="1000" b="1" i="1" dirty="0" smtClean="0">
                <a:solidFill>
                  <a:srgbClr val="000000"/>
                </a:solidFill>
                <a:latin typeface="Times New Roman" panose="02020603050405020304" pitchFamily="18" charset="0"/>
                <a:cs typeface="Times New Roman" panose="02020603050405020304" pitchFamily="18" charset="0"/>
              </a:rPr>
              <a:t>./Бекмурзаева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29390</TotalTime>
  <Words>596</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3580</cp:revision>
  <cp:lastPrinted>2021-07-01T07:38:07Z</cp:lastPrinted>
  <dcterms:created xsi:type="dcterms:W3CDTF">2018-03-27T06:03:00Z</dcterms:created>
  <dcterms:modified xsi:type="dcterms:W3CDTF">2024-10-06T07:21:16Z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