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25" d="100"/>
          <a:sy n="125" d="100"/>
        </p:scale>
        <p:origin x="-1566"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4255551"/>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Солтүстік-батыстан жел соғады, күші 5-10 м/с. Ауа температурасы түнде 4-6, күндіз </a:t>
            </a:r>
            <a:r>
              <a:rPr lang="kk-KZ" sz="1200" dirty="0" smtClean="0">
                <a:latin typeface="Times New Roman" pitchFamily="18" charset="0"/>
                <a:cs typeface="Times New Roman" pitchFamily="18" charset="0"/>
                <a:sym typeface="+mn-ea"/>
              </a:rPr>
              <a:t>20-22 </a:t>
            </a:r>
            <a:r>
              <a:rPr lang="kk-KZ" sz="1200" dirty="0" smtClean="0">
                <a:latin typeface="Times New Roman" pitchFamily="18" charset="0"/>
                <a:cs typeface="Times New Roman" pitchFamily="18" charset="0"/>
                <a:sym typeface="+mn-ea"/>
              </a:rPr>
              <a:t>градус жылы.</a:t>
            </a:r>
          </a:p>
          <a:p>
            <a:pPr lvl="0" indent="182563" algn="just"/>
            <a:endParaRPr lang="kk-KZ" sz="1200" dirty="0" smtClean="0">
              <a:latin typeface="Times New Roman" pitchFamily="18" charset="0"/>
              <a:cs typeface="Times New Roman" pitchFamily="18" charset="0"/>
              <a:sym typeface="+mn-ea"/>
            </a:endParaRPr>
          </a:p>
          <a:p>
            <a:pPr algn="ctr"/>
            <a:r>
              <a:rPr lang="kk-KZ" altLang="ru-RU" sz="1200" b="1" dirty="0">
                <a:latin typeface="Times New Roman" panose="02020603050405020304" pitchFamily="18" charset="0"/>
                <a:cs typeface="Times New Roman" panose="02020603050405020304" pitchFamily="18" charset="0"/>
              </a:rPr>
              <a:t>08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2563" algn="just"/>
            <a:r>
              <a:rPr lang="kk-KZ" altLang="ru-RU" sz="1200" dirty="0" smtClean="0">
                <a:latin typeface="Times New Roman" panose="02020603050405020304" pitchFamily="18" charset="0"/>
                <a:cs typeface="Times New Roman" panose="02020603050405020304" pitchFamily="18" charset="0"/>
              </a:rPr>
              <a:t>Көшпелі бұлтты</a:t>
            </a:r>
            <a:r>
              <a:rPr lang="kk-KZ" sz="1200" dirty="0" smtClean="0">
                <a:latin typeface="Times New Roman" pitchFamily="18" charset="0"/>
                <a:cs typeface="Times New Roman" pitchFamily="18" charset="0"/>
                <a:sym typeface="+mn-ea"/>
              </a:rPr>
              <a:t>, жауын-шашынсыз. </a:t>
            </a:r>
            <a:r>
              <a:rPr lang="kk-KZ" sz="1200" dirty="0">
                <a:latin typeface="Times New Roman" pitchFamily="18" charset="0"/>
                <a:cs typeface="Times New Roman" pitchFamily="18" charset="0"/>
                <a:sym typeface="+mn-ea"/>
              </a:rPr>
              <a:t>Оңтүстік-батыстан соғатын жел оңтүстік-шығысқа ауысады, күші 9-14 м/с. Ауа </a:t>
            </a:r>
            <a:r>
              <a:rPr lang="kk-KZ" sz="1200" dirty="0" smtClean="0">
                <a:latin typeface="Times New Roman" pitchFamily="18" charset="0"/>
                <a:cs typeface="Times New Roman" pitchFamily="18" charset="0"/>
                <a:sym typeface="+mn-ea"/>
              </a:rPr>
              <a:t>температурасы түнде </a:t>
            </a:r>
            <a:r>
              <a:rPr lang="kk-KZ" sz="1200" dirty="0" smtClean="0">
                <a:latin typeface="Times New Roman" pitchFamily="18" charset="0"/>
                <a:cs typeface="Times New Roman" pitchFamily="18" charset="0"/>
                <a:sym typeface="+mn-ea"/>
              </a:rPr>
              <a:t>4-6 </a:t>
            </a:r>
            <a:r>
              <a:rPr lang="kk-KZ" sz="1200" dirty="0" smtClean="0">
                <a:latin typeface="Times New Roman" pitchFamily="18" charset="0"/>
                <a:cs typeface="Times New Roman" pitchFamily="18" charset="0"/>
                <a:sym typeface="+mn-ea"/>
              </a:rPr>
              <a:t>градус жылы.</a:t>
            </a:r>
          </a:p>
          <a:p>
            <a:pPr indent="182563" algn="just"/>
            <a:endParaRPr lang="ru-RU" sz="1200" dirty="0" smtClean="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53000" y="2579169"/>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21"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19667226"/>
              </p:ext>
            </p:extLst>
          </p:nvPr>
        </p:nvGraphicFramePr>
        <p:xfrm>
          <a:off x="5027448" y="4173056"/>
          <a:ext cx="4667576" cy="1623432"/>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0040">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5183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30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0.463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en-US" altLang="ru-RU" sz="1200" b="1" i="1" dirty="0" smtClean="0">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20740</TotalTime>
  <Words>503</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4041</cp:revision>
  <cp:lastPrinted>2021-07-01T07:38:07Z</cp:lastPrinted>
  <dcterms:created xsi:type="dcterms:W3CDTF">2018-03-27T06:03:00Z</dcterms:created>
  <dcterms:modified xsi:type="dcterms:W3CDTF">2024-10-06T07:27:39Z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