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00" d="100"/>
          <a:sy n="100" d="100"/>
        </p:scale>
        <p:origin x="-1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06 </a:t>
                      </a:r>
                      <a:r>
                        <a:rPr lang="kk-KZ" altLang="ru-RU" sz="1200" b="1" i="1" dirty="0">
                          <a:solidFill>
                            <a:srgbClr val="000000"/>
                          </a:solidFill>
                          <a:latin typeface="Times New Roman" pitchFamily="18" charset="0"/>
                          <a:cs typeface="Times New Roman" pitchFamily="18" charset="0"/>
                        </a:rPr>
                        <a:t>қазанға</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06 </a:t>
            </a:r>
            <a:r>
              <a:rPr lang="kk-KZ" altLang="ru-RU" sz="1200" b="1" dirty="0">
                <a:solidFill>
                  <a:srgbClr val="000000"/>
                </a:solidFill>
                <a:latin typeface="Times New Roman" pitchFamily="18" charset="0"/>
                <a:cs typeface="Times New Roman" pitchFamily="18" charset="0"/>
              </a:rPr>
              <a:t>қазанға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79055865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2047</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82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9</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0,02</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11</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a:solidFill>
                            <a:srgbClr val="000000"/>
                          </a:solidFill>
                          <a:latin typeface="Calibri"/>
                        </a:rPr>
                        <a:t>1,4</a:t>
                      </a:r>
                      <a:endParaRPr lang="ru-RU" sz="1100" b="0" i="0" u="none" strike="noStrike" dirty="0">
                        <a:solidFill>
                          <a:srgbClr val="000000"/>
                        </a:solidFill>
                        <a:latin typeface="Calibri"/>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404664"/>
            <a:ext cx="4608512" cy="1585049"/>
          </a:xfrm>
          <a:prstGeom prst="rect">
            <a:avLst/>
          </a:prstGeom>
        </p:spPr>
        <p:txBody>
          <a:bodyPr wrap="square">
            <a:spAutoFit/>
          </a:bodyPr>
          <a:lstStyle/>
          <a:p>
            <a:pPr lvl="0" algn="ctr"/>
            <a:r>
              <a:rPr lang="ru-RU" altLang="ru-RU" sz="1050" b="1" dirty="0" err="1">
                <a:latin typeface="Times New Roman" pitchFamily="18" charset="0"/>
                <a:cs typeface="Times New Roman" pitchFamily="18" charset="0"/>
              </a:rPr>
              <a:t>Петропавл</a:t>
            </a:r>
            <a:r>
              <a:rPr lang="ru-RU" altLang="ru-RU" sz="1050" b="1" dirty="0">
                <a:latin typeface="Times New Roman" pitchFamily="18" charset="0"/>
                <a:cs typeface="Times New Roman" pitchFamily="18" charset="0"/>
              </a:rPr>
              <a:t> </a:t>
            </a:r>
            <a:r>
              <a:rPr lang="ru-RU" altLang="ru-RU" sz="1050" b="1" dirty="0" err="1">
                <a:latin typeface="Times New Roman" pitchFamily="18" charset="0"/>
                <a:cs typeface="Times New Roman" pitchFamily="18" charset="0"/>
              </a:rPr>
              <a:t>қаласы бойынша</a:t>
            </a:r>
            <a:r>
              <a:rPr lang="ru-RU" altLang="ru-RU" sz="1050" b="1" dirty="0">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endParaRPr lang="ru-RU" altLang="ru-RU" sz="1050" b="1" dirty="0">
              <a:solidFill>
                <a:srgbClr val="000000"/>
              </a:solidFill>
              <a:latin typeface="Times New Roman" pitchFamily="18" charset="0"/>
              <a:cs typeface="Times New Roman" pitchFamily="18" charset="0"/>
            </a:endParaRPr>
          </a:p>
          <a:p>
            <a:pPr lvl="0"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 </a:t>
            </a:r>
            <a:r>
              <a:rPr lang="ru-RU" altLang="ru-RU" sz="1050" b="1" dirty="0" smtClean="0">
                <a:solidFill>
                  <a:srgbClr val="000000"/>
                </a:solidFill>
                <a:latin typeface="Times New Roman" pitchFamily="18" charset="0"/>
                <a:cs typeface="Times New Roman" pitchFamily="18" charset="0"/>
              </a:rPr>
              <a:t>06 </a:t>
            </a:r>
            <a:r>
              <a:rPr lang="ru-RU" sz="1050" b="1" dirty="0" err="1">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қазанға </a:t>
            </a:r>
            <a:r>
              <a:rPr lang="ru-RU" altLang="ru-RU" sz="1050" b="1" dirty="0">
                <a:solidFill>
                  <a:srgbClr val="000000"/>
                </a:solidFill>
                <a:latin typeface="Times New Roman" pitchFamily="18" charset="0"/>
                <a:cs typeface="Times New Roman" pitchFamily="18" charset="0"/>
              </a:rPr>
              <a:t>20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tabLst>
                <a:tab pos="179388" algn="l"/>
              </a:tabLst>
            </a:pPr>
            <a:r>
              <a:rPr lang="kk-KZ" sz="1100" dirty="0" smtClean="0">
                <a:latin typeface="Times New Roman" pitchFamily="18" charset="0"/>
                <a:cs typeface="Times New Roman" pitchFamily="18" charset="0"/>
              </a:rPr>
              <a:t>Көшпелі бұлтты, жауын-шашынсыз. Солтүстік-батыстан жел соғады, күші 9-14, күндіз екпіні 15-20 м/с.</a:t>
            </a:r>
            <a:r>
              <a:rPr lang="ru-RU"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Ауа </a:t>
            </a:r>
            <a:r>
              <a:rPr lang="kk-KZ" sz="1100" dirty="0">
                <a:latin typeface="Times New Roman" pitchFamily="18" charset="0"/>
                <a:cs typeface="Times New Roman" pitchFamily="18" charset="0"/>
              </a:rPr>
              <a:t>температурасы түнде </a:t>
            </a:r>
            <a:r>
              <a:rPr lang="kk-KZ" sz="1100" dirty="0" smtClean="0">
                <a:latin typeface="Times New Roman" pitchFamily="18" charset="0"/>
                <a:cs typeface="Times New Roman" pitchFamily="18" charset="0"/>
              </a:rPr>
              <a:t>2-4, </a:t>
            </a:r>
            <a:r>
              <a:rPr lang="kk-KZ" sz="1100">
                <a:latin typeface="Times New Roman" pitchFamily="18" charset="0"/>
                <a:cs typeface="Times New Roman" pitchFamily="18" charset="0"/>
              </a:rPr>
              <a:t>күндіз </a:t>
            </a:r>
            <a:r>
              <a:rPr lang="kk-KZ" sz="1100" smtClean="0">
                <a:latin typeface="Times New Roman" pitchFamily="18" charset="0"/>
                <a:cs typeface="Times New Roman" pitchFamily="18" charset="0"/>
              </a:rPr>
              <a:t>11-13 </a:t>
            </a:r>
            <a:r>
              <a:rPr lang="kk-KZ" sz="1100" dirty="0">
                <a:latin typeface="Times New Roman" pitchFamily="18" charset="0"/>
                <a:cs typeface="Times New Roman" pitchFamily="18" charset="0"/>
              </a:rPr>
              <a:t>градус жылы.</a:t>
            </a:r>
          </a:p>
          <a:p>
            <a:pPr algn="ctr"/>
            <a:r>
              <a:rPr lang="kk-KZ"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қазанға </a:t>
            </a:r>
            <a:r>
              <a:rPr lang="ru-RU" altLang="ru-RU" sz="1050" b="1" dirty="0" err="1">
                <a:solidFill>
                  <a:srgbClr val="000000"/>
                </a:solidFill>
                <a:latin typeface="Times New Roman" pitchFamily="18" charset="0"/>
                <a:cs typeface="Times New Roman" pitchFamily="18" charset="0"/>
              </a:rPr>
              <a:t>ауа-райы</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болжамы</a:t>
            </a:r>
            <a:r>
              <a:rPr lang="ru-RU" altLang="ru-RU" sz="1050" b="1" dirty="0">
                <a:solidFill>
                  <a:srgbClr val="000000"/>
                </a:solidFill>
                <a:latin typeface="Times New Roman" pitchFamily="18" charset="0"/>
                <a:cs typeface="Times New Roman" pitchFamily="18" charset="0"/>
              </a:rPr>
              <a:t> </a:t>
            </a:r>
          </a:p>
          <a:p>
            <a:pPr algn="ctr"/>
            <a:r>
              <a:rPr lang="ru-RU" altLang="ru-RU" sz="1050" b="1" dirty="0">
                <a:solidFill>
                  <a:srgbClr val="000000"/>
                </a:solidFill>
                <a:latin typeface="Times New Roman" pitchFamily="18" charset="0"/>
                <a:cs typeface="Times New Roman" pitchFamily="18" charset="0"/>
              </a:rPr>
              <a:t>2024 </a:t>
            </a:r>
            <a:r>
              <a:rPr lang="ru-RU" altLang="ru-RU" sz="1050" b="1" dirty="0" err="1">
                <a:solidFill>
                  <a:srgbClr val="000000"/>
                </a:solidFill>
                <a:latin typeface="Times New Roman" pitchFamily="18" charset="0"/>
                <a:cs typeface="Times New Roman" pitchFamily="18" charset="0"/>
              </a:rPr>
              <a:t>жылғы</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07 </a:t>
            </a:r>
            <a:r>
              <a:rPr lang="kk-KZ" altLang="ru-RU" sz="1050" b="1" dirty="0">
                <a:solidFill>
                  <a:srgbClr val="000000"/>
                </a:solidFill>
                <a:latin typeface="Times New Roman" pitchFamily="18" charset="0"/>
                <a:cs typeface="Times New Roman" pitchFamily="18" charset="0"/>
              </a:rPr>
              <a:t>қазанға 20</a:t>
            </a:r>
            <a:r>
              <a:rPr lang="ru-RU" altLang="ru-RU" sz="1050" b="1" dirty="0">
                <a:solidFill>
                  <a:srgbClr val="000000"/>
                </a:solidFill>
                <a:latin typeface="Times New Roman" pitchFamily="18" charset="0"/>
                <a:cs typeface="Times New Roman" pitchFamily="18" charset="0"/>
              </a:rPr>
              <a:t> </a:t>
            </a:r>
            <a:r>
              <a:rPr lang="ru-RU" altLang="ru-RU" sz="1050" b="1" dirty="0" err="1">
                <a:solidFill>
                  <a:srgbClr val="000000"/>
                </a:solidFill>
                <a:latin typeface="Times New Roman" pitchFamily="18" charset="0"/>
                <a:cs typeface="Times New Roman" pitchFamily="18" charset="0"/>
              </a:rPr>
              <a:t>сағаттан</a:t>
            </a:r>
            <a:r>
              <a:rPr lang="ru-RU" altLang="ru-RU" sz="1050" b="1" dirty="0">
                <a:solidFill>
                  <a:srgbClr val="000000"/>
                </a:solidFill>
                <a:latin typeface="Times New Roman" pitchFamily="18" charset="0"/>
                <a:cs typeface="Times New Roman" pitchFamily="18" charset="0"/>
              </a:rPr>
              <a:t> </a:t>
            </a:r>
            <a:r>
              <a:rPr lang="kk-KZ" altLang="ru-RU" sz="1050" b="1" dirty="0" smtClean="0">
                <a:solidFill>
                  <a:srgbClr val="000000"/>
                </a:solidFill>
                <a:latin typeface="Times New Roman" pitchFamily="18" charset="0"/>
                <a:cs typeface="Times New Roman" pitchFamily="18" charset="0"/>
              </a:rPr>
              <a:t>08 </a:t>
            </a:r>
            <a:r>
              <a:rPr lang="kk-KZ" altLang="ru-RU" sz="1050" b="1" dirty="0">
                <a:solidFill>
                  <a:srgbClr val="000000"/>
                </a:solidFill>
                <a:latin typeface="Times New Roman" pitchFamily="18" charset="0"/>
                <a:cs typeface="Times New Roman" pitchFamily="18" charset="0"/>
              </a:rPr>
              <a:t>қазанға </a:t>
            </a:r>
            <a:r>
              <a:rPr lang="ru-RU" sz="1050" b="1" dirty="0">
                <a:solidFill>
                  <a:srgbClr val="000000"/>
                </a:solidFill>
                <a:latin typeface="Times New Roman" pitchFamily="18" charset="0"/>
                <a:cs typeface="Times New Roman" pitchFamily="18" charset="0"/>
              </a:rPr>
              <a:t>08 </a:t>
            </a:r>
            <a:r>
              <a:rPr lang="ru-RU" altLang="ru-RU" sz="1050" b="1" dirty="0" err="1">
                <a:solidFill>
                  <a:srgbClr val="000000"/>
                </a:solidFill>
                <a:latin typeface="Times New Roman" pitchFamily="18" charset="0"/>
                <a:cs typeface="Times New Roman" pitchFamily="18" charset="0"/>
              </a:rPr>
              <a:t>сағатқа дейін</a:t>
            </a:r>
            <a:r>
              <a:rPr lang="ru-RU" altLang="ru-RU" sz="105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Көшпелі бұлтты, жауын-шашынсыз. </a:t>
            </a:r>
            <a:r>
              <a:rPr lang="kk-KZ" sz="1100" dirty="0" smtClean="0">
                <a:latin typeface="Times New Roman" pitchFamily="18" charset="0"/>
                <a:cs typeface="Times New Roman" pitchFamily="18" charset="0"/>
              </a:rPr>
              <a:t>Оңтүстік-батыстан </a:t>
            </a:r>
            <a:r>
              <a:rPr lang="kk-KZ" sz="1100" dirty="0">
                <a:latin typeface="Times New Roman" pitchFamily="18" charset="0"/>
                <a:cs typeface="Times New Roman" pitchFamily="18" charset="0"/>
              </a:rPr>
              <a:t>жел соғады, 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a:t>
            </a:r>
            <a:r>
              <a:rPr lang="kk-KZ" sz="1100" dirty="0" smtClean="0">
                <a:latin typeface="Times New Roman" pitchFamily="18" charset="0"/>
                <a:cs typeface="Times New Roman" pitchFamily="18" charset="0"/>
              </a:rPr>
              <a:t>температурасы 1-3 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76872"/>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smtClean="0">
                <a:solidFill>
                  <a:schemeClr val="tx1"/>
                </a:solidFill>
                <a:latin typeface="Times New Roman" pitchFamily="18" charset="0"/>
                <a:cs typeface="Times New Roman" pitchFamily="18" charset="0"/>
              </a:rPr>
              <a:t>2024 </a:t>
            </a:r>
            <a:r>
              <a:rPr lang="ru-RU" sz="1100" dirty="0" err="1" smtClean="0">
                <a:solidFill>
                  <a:schemeClr val="tx1"/>
                </a:solidFill>
                <a:latin typeface="Times New Roman" pitchFamily="18" charset="0"/>
                <a:cs typeface="Times New Roman" pitchFamily="18" charset="0"/>
              </a:rPr>
              <a:t>жылдың</a:t>
            </a:r>
            <a:r>
              <a:rPr lang="ru-RU" sz="1100" dirty="0" smtClean="0">
                <a:solidFill>
                  <a:schemeClr val="tx1"/>
                </a:solidFill>
                <a:latin typeface="Times New Roman" pitchFamily="18" charset="0"/>
                <a:cs typeface="Times New Roman" pitchFamily="18" charset="0"/>
              </a:rPr>
              <a:t> </a:t>
            </a:r>
            <a:r>
              <a:rPr lang="kk-KZ" sz="1100" dirty="0" smtClean="0">
                <a:solidFill>
                  <a:srgbClr val="000000"/>
                </a:solidFill>
                <a:latin typeface="Times New Roman" pitchFamily="18" charset="0"/>
                <a:cs typeface="Times New Roman" pitchFamily="18" charset="0"/>
              </a:rPr>
              <a:t>07 </a:t>
            </a:r>
            <a:r>
              <a:rPr lang="kk-KZ" sz="1100" dirty="0" smtClean="0">
                <a:solidFill>
                  <a:schemeClr val="tx1"/>
                </a:solidFill>
                <a:latin typeface="Times New Roman" pitchFamily="18" charset="0"/>
                <a:cs typeface="Times New Roman" pitchFamily="18" charset="0"/>
              </a:rPr>
              <a:t>қазанда, </a:t>
            </a:r>
            <a:r>
              <a:rPr lang="kk-KZ" sz="1100" dirty="0" smtClean="0">
                <a:solidFill>
                  <a:srgbClr val="000000"/>
                </a:solidFill>
                <a:latin typeface="Times New Roman" pitchFamily="18" charset="0"/>
                <a:cs typeface="Times New Roman" pitchFamily="18" charset="0"/>
              </a:rPr>
              <a:t>08 </a:t>
            </a:r>
            <a:r>
              <a:rPr lang="kk-KZ" sz="1100" dirty="0" smtClean="0">
                <a:solidFill>
                  <a:schemeClr val="tx1"/>
                </a:solidFill>
                <a:latin typeface="Times New Roman" pitchFamily="18" charset="0"/>
                <a:cs typeface="Times New Roman" pitchFamily="18" charset="0"/>
              </a:rPr>
              <a:t>қазанда караған </a:t>
            </a:r>
            <a:r>
              <a:rPr lang="ru-RU" sz="1100" dirty="0" err="1" smtClean="0">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ластаушы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заттардың сейілуіне</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ықпал етеді</a:t>
            </a:r>
            <a:r>
              <a:rPr lang="ru-RU" sz="1100" dirty="0" smtClean="0">
                <a:solidFill>
                  <a:schemeClr val="tx1"/>
                </a:solidFill>
                <a:latin typeface="Times New Roman" pitchFamily="18" charset="0"/>
                <a:cs typeface="Times New Roman" pitchFamily="18" charset="0"/>
              </a:rPr>
              <a:t>. </a:t>
            </a:r>
          </a:p>
          <a:p>
            <a:pPr indent="180975" algn="just"/>
            <a:r>
              <a:rPr lang="ru-RU" sz="1100" dirty="0" err="1" smtClean="0">
                <a:solidFill>
                  <a:schemeClr val="tx1"/>
                </a:solidFill>
                <a:latin typeface="Times New Roman" pitchFamily="18" charset="0"/>
                <a:cs typeface="Times New Roman" pitchFamily="18" charset="0"/>
              </a:rPr>
              <a:t>Жалпы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қала бойынша</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ауаның ластану</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деңгейі төмен болады</a:t>
            </a:r>
            <a:r>
              <a:rPr lang="ru-RU" sz="1100" dirty="0" smtClean="0">
                <a:solidFill>
                  <a:schemeClr val="tx1"/>
                </a:solidFill>
                <a:latin typeface="Times New Roman" pitchFamily="18" charset="0"/>
                <a:cs typeface="Times New Roman" pitchFamily="18" charset="0"/>
              </a:rPr>
              <a:t> </a:t>
            </a:r>
            <a:r>
              <a:rPr lang="ru-RU" sz="1100" dirty="0" err="1" smtClean="0">
                <a:solidFill>
                  <a:schemeClr val="tx1"/>
                </a:solidFill>
                <a:latin typeface="Times New Roman" pitchFamily="18" charset="0"/>
                <a:cs typeface="Times New Roman" pitchFamily="18" charset="0"/>
              </a:rPr>
              <a:t>деп</a:t>
            </a:r>
            <a:r>
              <a:rPr lang="ru-RU" sz="1100" dirty="0" smtClean="0">
                <a:solidFill>
                  <a:schemeClr val="tx1"/>
                </a:solidFill>
                <a:latin typeface="Times New Roman" pitchFamily="18" charset="0"/>
                <a:cs typeface="Times New Roman" pitchFamily="18" charset="0"/>
              </a:rPr>
              <a:t> </a:t>
            </a:r>
            <a:r>
              <a:rPr lang="kk-KZ" sz="1100" dirty="0" smtClean="0">
                <a:solidFill>
                  <a:schemeClr val="tx1"/>
                </a:solidFill>
                <a:latin typeface="Times New Roman" pitchFamily="18" charset="0"/>
                <a:cs typeface="Times New Roman" pitchFamily="18" charset="0"/>
              </a:rPr>
              <a:t>күтіледі</a:t>
            </a:r>
            <a:r>
              <a:rPr lang="ru-RU" sz="1100" dirty="0" smtClean="0">
                <a:solidFill>
                  <a:schemeClr val="tx1"/>
                </a:solidFill>
                <a:latin typeface="Times New Roman" pitchFamily="18" charset="0"/>
                <a:cs typeface="Times New Roman" pitchFamily="18" charset="0"/>
              </a:rPr>
              <a:t>.</a:t>
            </a:r>
            <a:endParaRPr lang="ru-RU" sz="1100" dirty="0">
              <a:solidFill>
                <a:schemeClr val="tx1"/>
              </a:solidFill>
              <a:latin typeface="Times New Roman" pitchFamily="18" charset="0"/>
              <a:cs typeface="Times New Roman" pitchFamily="18" charset="0"/>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А.Новиков/</a:t>
            </a:r>
            <a:r>
              <a:rPr lang="ru-RU" altLang="ru-RU" sz="1200" b="1" i="1" smtClean="0">
                <a:solidFill>
                  <a:srgbClr val="000000"/>
                </a:solidFill>
                <a:latin typeface="Times New Roman" panose="02020603050405020304" pitchFamily="18" charset="0"/>
                <a:cs typeface="Times New Roman" panose="02020603050405020304" pitchFamily="18" charset="0"/>
              </a:rPr>
              <a:t>Е.Милентьева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15515</TotalTime>
  <Words>548</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5297</cp:revision>
  <cp:lastPrinted>2021-07-01T03:56:27Z</cp:lastPrinted>
  <dcterms:created xsi:type="dcterms:W3CDTF">2018-03-27T06:03:00Z</dcterms:created>
  <dcterms:modified xsi:type="dcterms:W3CDTF">2024-10-06T07:38:33Z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