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16" d="100"/>
          <a:sy n="116" d="100"/>
        </p:scale>
        <p:origin x="1896" y="13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5985905"/>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82606" y="-497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07 қазанға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06 </a:t>
            </a:r>
            <a:r>
              <a:rPr lang="ru-RU" altLang="ru-RU" sz="1200" b="1" dirty="0" err="1" smtClean="0">
                <a:solidFill>
                  <a:srgbClr val="000000"/>
                </a:solidFill>
                <a:latin typeface="Times New Roman" pitchFamily="18" charset="0"/>
                <a:cs typeface="Times New Roman" pitchFamily="18" charset="0"/>
              </a:rPr>
              <a:t>қазан</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07 қазан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anose="02020603050405020304" pitchFamily="18" charset="0"/>
                <a:cs typeface="Times New Roman" panose="02020603050405020304" pitchFamily="18" charset="0"/>
              </a:rPr>
              <a:t>Көшпелі </a:t>
            </a:r>
            <a:r>
              <a:rPr lang="kk-KZ" sz="1200" dirty="0">
                <a:latin typeface="Times New Roman" panose="02020603050405020304" pitchFamily="18" charset="0"/>
                <a:cs typeface="Times New Roman" panose="02020603050405020304" pitchFamily="18" charset="0"/>
              </a:rPr>
              <a:t>бұлтты, </a:t>
            </a:r>
            <a:r>
              <a:rPr lang="kk-KZ" sz="1200" dirty="0" smtClean="0">
                <a:latin typeface="Times New Roman" panose="02020603050405020304" pitchFamily="18" charset="0"/>
                <a:cs typeface="Times New Roman" panose="02020603050405020304" pitchFamily="18" charset="0"/>
              </a:rPr>
              <a:t>жауын-шашынсыз. Оңтүстік-батыстан, оңтүстіктен жел соғады, күші 3-8 м/с</a:t>
            </a:r>
            <a:r>
              <a:rPr lang="kk-KZ" sz="1200" dirty="0">
                <a:latin typeface="Times New Roman" panose="02020603050405020304" pitchFamily="18" charset="0"/>
                <a:cs typeface="Times New Roman" panose="02020603050405020304" pitchFamily="18" charset="0"/>
              </a:rPr>
              <a:t>. Ауа температурасы түнде </a:t>
            </a:r>
            <a:r>
              <a:rPr lang="kk-KZ" sz="1200" dirty="0" smtClean="0">
                <a:latin typeface="Times New Roman" panose="02020603050405020304" pitchFamily="18" charset="0"/>
                <a:cs typeface="Times New Roman" panose="02020603050405020304" pitchFamily="18" charset="0"/>
              </a:rPr>
              <a:t>7-9, </a:t>
            </a:r>
            <a:r>
              <a:rPr lang="kk-KZ" sz="1200" dirty="0">
                <a:latin typeface="Times New Roman" panose="02020603050405020304" pitchFamily="18" charset="0"/>
                <a:cs typeface="Times New Roman" panose="02020603050405020304" pitchFamily="18" charset="0"/>
              </a:rPr>
              <a:t>күндіз </a:t>
            </a:r>
            <a:r>
              <a:rPr lang="kk-KZ" sz="1200" dirty="0" smtClean="0">
                <a:latin typeface="Times New Roman" panose="02020603050405020304" pitchFamily="18" charset="0"/>
                <a:cs typeface="Times New Roman" panose="02020603050405020304" pitchFamily="18" charset="0"/>
              </a:rPr>
              <a:t>22-24 </a:t>
            </a:r>
            <a:r>
              <a:rPr lang="kk-KZ" sz="1200" dirty="0">
                <a:latin typeface="Times New Roman" panose="02020603050405020304" pitchFamily="18" charset="0"/>
                <a:cs typeface="Times New Roman" panose="02020603050405020304" pitchFamily="18" charset="0"/>
              </a:rPr>
              <a:t>градус жылы болады</a:t>
            </a:r>
            <a:r>
              <a:rPr lang="kk-KZ" sz="1200" dirty="0" smtClean="0">
                <a:latin typeface="Times New Roman" panose="02020603050405020304" pitchFamily="18" charset="0"/>
                <a:cs typeface="Times New Roman" panose="02020603050405020304" pitchFamily="18" charset="0"/>
              </a:rPr>
              <a:t>.</a:t>
            </a:r>
          </a:p>
          <a:p>
            <a:pPr algn="ctr"/>
            <a:r>
              <a:rPr lang="kk-KZ" altLang="ru-RU" sz="1200" b="1" dirty="0" smtClean="0">
                <a:solidFill>
                  <a:srgbClr val="000000"/>
                </a:solidFill>
                <a:latin typeface="Times New Roman" pitchFamily="18" charset="0"/>
                <a:cs typeface="Times New Roman" pitchFamily="18" charset="0"/>
              </a:rPr>
              <a:t>08 қазан</a:t>
            </a:r>
            <a:endParaRPr lang="kk-KZ" altLang="ru-RU" sz="1200" b="1" dirty="0">
              <a:solidFill>
                <a:srgbClr val="000000"/>
              </a:solidFill>
              <a:latin typeface="Times New Roman" pitchFamily="18" charset="0"/>
              <a:cs typeface="Times New Roman" pitchFamily="18" charset="0"/>
            </a:endParaRPr>
          </a:p>
          <a:p>
            <a:pPr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07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08 қазан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Оңтүстік-батыстан жел </a:t>
            </a:r>
            <a:r>
              <a:rPr lang="kk-KZ" sz="1200" dirty="0">
                <a:latin typeface="Times New Roman" panose="02020603050405020304" pitchFamily="18" charset="0"/>
                <a:cs typeface="Times New Roman" panose="02020603050405020304" pitchFamily="18" charset="0"/>
              </a:rPr>
              <a:t>соғады, </a:t>
            </a:r>
            <a:r>
              <a:rPr lang="kk-KZ" sz="1200" smtClean="0">
                <a:latin typeface="Times New Roman" panose="02020603050405020304" pitchFamily="18" charset="0"/>
                <a:cs typeface="Times New Roman" panose="02020603050405020304" pitchFamily="18" charset="0"/>
              </a:rPr>
              <a:t>күші </a:t>
            </a:r>
            <a:r>
              <a:rPr lang="kk-KZ" sz="1200" smtClean="0">
                <a:latin typeface="Times New Roman" panose="02020603050405020304" pitchFamily="18" charset="0"/>
                <a:cs typeface="Times New Roman" panose="02020603050405020304" pitchFamily="18" charset="0"/>
              </a:rPr>
              <a:t>3-8</a:t>
            </a:r>
            <a:r>
              <a:rPr lang="kk-KZ" sz="120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 </a:t>
            </a:r>
            <a:r>
              <a:rPr lang="kk-KZ" sz="1200" dirty="0" smtClean="0">
                <a:latin typeface="Times New Roman" panose="02020603050405020304" pitchFamily="18" charset="0"/>
                <a:cs typeface="Times New Roman" panose="02020603050405020304" pitchFamily="18" charset="0"/>
              </a:rPr>
              <a:t>температурасы 8-10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01631398"/>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4544</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0,909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0,316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55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0,138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latin typeface="Times New Roman" panose="02020603050405020304" pitchFamily="18" charset="0"/>
                          <a:cs typeface="Times New Roman" panose="02020603050405020304" pitchFamily="18" charset="0"/>
                        </a:rPr>
                        <a:t>25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3,175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06</a:t>
            </a:r>
            <a:r>
              <a:rPr lang="en-US"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қазандағы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31962" y="2275087"/>
            <a:ext cx="4714908"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07 қазан</a:t>
            </a:r>
            <a:r>
              <a:rPr lang="kk-KZ" altLang="ru-RU" sz="1200" dirty="0" smtClean="0">
                <a:solidFill>
                  <a:srgbClr val="000000"/>
                </a:solidFill>
                <a:latin typeface="Times New Roman" pitchFamily="18" charset="0"/>
                <a:cs typeface="Times New Roman"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08 </a:t>
            </a:r>
            <a:r>
              <a:rPr lang="kk-KZ" sz="1200" dirty="0">
                <a:solidFill>
                  <a:schemeClr val="tx1"/>
                </a:solidFill>
                <a:latin typeface="Times New Roman" panose="02020603050405020304" pitchFamily="18" charset="0"/>
                <a:cs typeface="Times New Roman" panose="02020603050405020304" pitchFamily="18" charset="0"/>
              </a:rPr>
              <a:t>қазан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a:t>
            </a:r>
            <a:r>
              <a:rPr lang="kk-KZ"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Снигирева Н.Г.</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Картпанбетов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18961</TotalTime>
  <Words>517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4839</cp:revision>
  <cp:lastPrinted>2021-07-01T07:38:07Z</cp:lastPrinted>
  <dcterms:created xsi:type="dcterms:W3CDTF">2018-03-27T06:03:00Z</dcterms:created>
  <dcterms:modified xsi:type="dcterms:W3CDTF">2024-10-06T10:02:35Z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