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779" autoAdjust="0"/>
  </p:normalViewPr>
  <p:slideViewPr>
    <p:cSldViewPr showGuides="1">
      <p:cViewPr>
        <p:scale>
          <a:sx n="125" d="100"/>
          <a:sy n="125" d="100"/>
        </p:scale>
        <p:origin x="1482" y="20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09278259"/>
              </p:ext>
            </p:extLst>
          </p:nvPr>
        </p:nvGraphicFramePr>
        <p:xfrm>
          <a:off x="321395" y="2935636"/>
          <a:ext cx="4284985" cy="2179320"/>
        </p:xfrm>
        <a:graphic>
          <a:graphicData uri="http://schemas.openxmlformats.org/drawingml/2006/table">
            <a:tbl>
              <a:tblPr/>
              <a:tblGrid>
                <a:gridCol w="4284985">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75379" y="73652"/>
            <a:ext cx="4924443"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07 қазанға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06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қазан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7-9,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21-23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08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07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08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қазан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2344" y="2464617"/>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a:t>
            </a:r>
            <a:r>
              <a:rPr lang="kk-KZ" altLang="en-US" sz="1200" b="1" dirty="0" smtClean="0">
                <a:solidFill>
                  <a:srgbClr val="000000"/>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82193830"/>
              </p:ext>
            </p:extLst>
          </p:nvPr>
        </p:nvGraphicFramePr>
        <p:xfrm>
          <a:off x="4887749" y="4178852"/>
          <a:ext cx="4781606" cy="1121873"/>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chemeClr val="tx1"/>
                          </a:solidFill>
                          <a:effectLst/>
                          <a:latin typeface="Times New Roman" pitchFamily="18" charset="0"/>
                          <a:cs typeface="Times New Roman" pitchFamily="18" charset="0"/>
                        </a:rPr>
                        <a:t>-</a:t>
                      </a:r>
                      <a:endParaRPr lang="ru-RU" sz="1000" b="0" i="0" u="none" strike="noStrike" dirty="0">
                        <a:solidFill>
                          <a:schemeClr val="tx1"/>
                        </a:solidFill>
                        <a:effectLst/>
                        <a:latin typeface="Times New Roman" pitchFamily="18" charset="0"/>
                        <a:cs typeface="Times New Roman"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28123">
                <a:tc>
                  <a:txBody>
                    <a:bodyPr/>
                    <a:lstStyle/>
                    <a:p>
                      <a:pPr marL="0" indent="0" algn="ctr">
                        <a:tabLst>
                          <a:tab pos="1257300" algn="l"/>
                        </a:tabLst>
                      </a:pPr>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817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26279">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chemeClr val="tx1"/>
                          </a:solidFill>
                          <a:effectLst/>
                          <a:latin typeface="Times New Roman" pitchFamily="18" charset="0"/>
                          <a:cs typeface="Times New Roman" pitchFamily="18" charset="0"/>
                        </a:rPr>
                        <a:t>-</a:t>
                      </a:r>
                      <a:endParaRPr lang="ru-RU" sz="1100" b="0" i="0" u="none" strike="noStrike" dirty="0">
                        <a:solidFill>
                          <a:schemeClr val="tx1"/>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 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21390</TotalTime>
  <Words>547</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4111</cp:revision>
  <cp:lastPrinted>2021-07-01T07:38:07Z</cp:lastPrinted>
  <dcterms:created xsi:type="dcterms:W3CDTF">2018-03-27T06:03:00Z</dcterms:created>
  <dcterms:modified xsi:type="dcterms:W3CDTF">2024-10-06T07:27:44Z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