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8502624"/>
              </p:ext>
            </p:extLst>
          </p:nvPr>
        </p:nvGraphicFramePr>
        <p:xfrm>
          <a:off x="307975" y="2401809"/>
          <a:ext cx="4465638" cy="23622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280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06 </a:t>
                      </a:r>
                      <a:r>
                        <a:rPr kumimoji="0" lang="kk-KZ"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rPr>
                        <a:t>қазан</a:t>
                      </a:r>
                      <a:endParaRPr kumimoji="0" lang="ru-RU" altLang="zh-CN" sz="1200" b="1" i="1" u="none" strike="noStrike" kern="1200" cap="none" spc="0" normalizeH="0" baseline="0" noProof="0" dirty="0" smtClean="0">
                        <a:ln>
                          <a:noFill/>
                        </a:ln>
                        <a:solidFill>
                          <a:srgbClr val="1F497D">
                            <a:lumMod val="75000"/>
                          </a:srgbClr>
                        </a:solidFill>
                        <a:effectLst/>
                        <a:uLnTx/>
                        <a:uFillTx/>
                        <a:latin typeface="Times New Roman" panose="02020603050405020304" pitchFamily="18" charset="0"/>
                        <a:ea typeface="+mn-ea"/>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34747" y="70991"/>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07 </a:t>
            </a:r>
            <a:r>
              <a:rPr lang="kk-KZ" altLang="ru-RU" sz="1200" b="1" dirty="0">
                <a:solidFill>
                  <a:prstClr val="black"/>
                </a:solidFill>
                <a:latin typeface="Times New Roman" panose="02020603050405020304" pitchFamily="18" charset="0"/>
                <a:cs typeface="Times New Roman" panose="02020603050405020304" pitchFamily="18" charset="0"/>
              </a:rPr>
              <a:t>қазан</a:t>
            </a: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қазан 2024 </a:t>
            </a:r>
            <a:r>
              <a:rPr lang="kk-KZ" altLang="ru-RU" sz="1200" b="1" dirty="0" smtClean="0">
                <a:solidFill>
                  <a:prstClr val="black"/>
                </a:solidFill>
                <a:latin typeface="Times New Roman" panose="02020603050405020304" pitchFamily="18" charset="0"/>
                <a:cs typeface="Times New Roman" panose="02020603050405020304" pitchFamily="18" charset="0"/>
              </a:rPr>
              <a:t>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07 қазан 2024 ж. сағ. 20-дейін</a:t>
            </a:r>
          </a:p>
          <a:p>
            <a:pPr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a:t>
            </a:r>
            <a:r>
              <a:rPr lang="ru-RU" sz="1200" dirty="0" err="1" smtClean="0">
                <a:solidFill>
                  <a:prstClr val="black"/>
                </a:solidFill>
                <a:latin typeface="Times New Roman" panose="02020603050405020304" pitchFamily="18" charset="0"/>
                <a:cs typeface="Times New Roman" panose="02020603050405020304" pitchFamily="18" charset="0"/>
              </a:rPr>
              <a:t>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2</a:t>
            </a:r>
            <a:r>
              <a:rPr lang="ru-RU" sz="1200" dirty="0" smtClean="0">
                <a:latin typeface="Times New Roman" panose="02020603050405020304" pitchFamily="18" charset="0"/>
                <a:cs typeface="Times New Roman" panose="02020603050405020304" pitchFamily="18" charset="0"/>
              </a:rPr>
              <a:t>-7, </a:t>
            </a:r>
            <a:r>
              <a:rPr lang="ru-RU" sz="1200" dirty="0" err="1">
                <a:solidFill>
                  <a:prstClr val="black"/>
                </a:solidFill>
                <a:latin typeface="Times New Roman" panose="02020603050405020304" pitchFamily="18" charset="0"/>
                <a:cs typeface="Times New Roman" panose="02020603050405020304" pitchFamily="18" charset="0"/>
              </a:rPr>
              <a:t>күндіз</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a:t>
            </a:r>
            <a:r>
              <a:rPr lang="ru-RU" sz="1200" dirty="0" smtClean="0">
                <a:latin typeface="Times New Roman" panose="02020603050405020304" pitchFamily="18" charset="0"/>
                <a:cs typeface="Times New Roman" panose="02020603050405020304" pitchFamily="18" charset="0"/>
              </a:rPr>
              <a:t>1-3,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13-15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08 қазан</a:t>
            </a:r>
          </a:p>
          <a:p>
            <a:pPr algn="ctr"/>
            <a:r>
              <a:rPr lang="kk-KZ" sz="1200" b="1" dirty="0" smtClean="0">
                <a:solidFill>
                  <a:prstClr val="black"/>
                </a:solidFill>
                <a:latin typeface="Times New Roman" panose="02020603050405020304" pitchFamily="18" charset="0"/>
                <a:cs typeface="Times New Roman" panose="02020603050405020304" pitchFamily="18" charset="0"/>
              </a:rPr>
              <a:t>07 қазан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08 </a:t>
            </a:r>
            <a:r>
              <a:rPr lang="kk-KZ" sz="1200" b="1" dirty="0" smtClean="0">
                <a:solidFill>
                  <a:prstClr val="black"/>
                </a:solidFill>
                <a:latin typeface="Times New Roman" panose="02020603050405020304" pitchFamily="18" charset="0"/>
                <a:cs typeface="Times New Roman" panose="02020603050405020304" pitchFamily="18" charset="0"/>
              </a:rPr>
              <a:t>қазан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a:t>
            </a:r>
            <a:r>
              <a:rPr lang="kk-KZ" sz="1200" b="1" dirty="0" smtClean="0">
                <a:latin typeface="Times New Roman" panose="02020603050405020304" pitchFamily="18" charset="0"/>
                <a:cs typeface="Times New Roman" panose="02020603050405020304" pitchFamily="18" charset="0"/>
              </a:rPr>
              <a:t>08-ға </a:t>
            </a:r>
            <a:r>
              <a:rPr lang="kk-KZ" sz="1200" b="1" dirty="0">
                <a:latin typeface="Times New Roman" panose="02020603050405020304" pitchFamily="18" charset="0"/>
                <a:cs typeface="Times New Roman" panose="02020603050405020304" pitchFamily="18" charset="0"/>
              </a:rPr>
              <a:t>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жауын-шашынсыз</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Солтүстік-батыстан</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a:t>
            </a:r>
            <a:r>
              <a:rPr lang="kk-KZ" sz="1200" dirty="0" smtClean="0">
                <a:solidFill>
                  <a:prstClr val="black"/>
                </a:solidFill>
                <a:latin typeface="Times New Roman" panose="02020603050405020304" pitchFamily="18" charset="0"/>
                <a:cs typeface="Times New Roman" panose="02020603050405020304" pitchFamily="18" charset="0"/>
              </a:rPr>
              <a:t>. Ауа </a:t>
            </a:r>
            <a:r>
              <a:rPr lang="kk-KZ" sz="1200" smtClean="0">
                <a:solidFill>
                  <a:prstClr val="black"/>
                </a:solidFill>
                <a:latin typeface="Times New Roman" panose="02020603050405020304" pitchFamily="18" charset="0"/>
                <a:cs typeface="Times New Roman" panose="02020603050405020304" pitchFamily="18" charset="0"/>
              </a:rPr>
              <a:t>температурасы 3-5 </a:t>
            </a:r>
            <a:r>
              <a:rPr lang="kk-KZ" sz="1200" dirty="0">
                <a:solidFill>
                  <a:prstClr val="black"/>
                </a:solidFill>
                <a:latin typeface="Times New Roman" panose="02020603050405020304" pitchFamily="18" charset="0"/>
                <a:cs typeface="Times New Roman" panose="02020603050405020304" pitchFamily="18" charset="0"/>
              </a:rPr>
              <a:t>градус жылы.</a:t>
            </a: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537959893"/>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3434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0.687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76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0.381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378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0.946</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06 </a:t>
            </a:r>
            <a:r>
              <a:rPr lang="kk-KZ" altLang="ru-RU" sz="1200" b="1" dirty="0">
                <a:solidFill>
                  <a:prstClr val="black"/>
                </a:solidFill>
                <a:latin typeface="Times New Roman" panose="02020603050405020304" pitchFamily="18" charset="0"/>
                <a:cs typeface="Times New Roman" panose="02020603050405020304" pitchFamily="18" charset="0"/>
              </a:rPr>
              <a:t>қазан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07 </a:t>
            </a:r>
            <a:r>
              <a:rPr lang="ru-RU" sz="1200" dirty="0" err="1" smtClean="0">
                <a:solidFill>
                  <a:prstClr val="black"/>
                </a:solidFill>
                <a:latin typeface="Times New Roman" panose="02020603050405020304" pitchFamily="18" charset="0"/>
                <a:cs typeface="Times New Roman" panose="02020603050405020304" pitchFamily="18" charset="0"/>
              </a:rPr>
              <a:t>қазан</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жиналу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Н. </a:t>
            </a:r>
            <a:r>
              <a:rPr lang="ru-RU" altLang="ru-RU" sz="1200" b="1" i="1" smtClean="0">
                <a:solidFill>
                  <a:srgbClr val="000000"/>
                </a:solidFill>
                <a:latin typeface="Times New Roman" panose="02020603050405020304" pitchFamily="18" charset="0"/>
                <a:cs typeface="Times New Roman" panose="02020603050405020304" pitchFamily="18" charset="0"/>
              </a:rPr>
              <a:t>Казиева/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21127</TotalTime>
  <Words>575</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4182</cp:revision>
  <cp:lastPrinted>2021-07-01T07:38:07Z</cp:lastPrinted>
  <dcterms:created xsi:type="dcterms:W3CDTF">2018-03-27T06:03:00Z</dcterms:created>
  <dcterms:modified xsi:type="dcterms:W3CDTF">2024-10-06T07:53:48Z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