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9585" autoAdjust="0"/>
  </p:normalViewPr>
  <p:slideViewPr>
    <p:cSldViewPr showGuides="1">
      <p:cViewPr>
        <p:scale>
          <a:sx n="125" d="100"/>
          <a:sy n="125" d="100"/>
        </p:scale>
        <p:origin x="1320" y="39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8984"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67513848"/>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a:solidFill>
                            <a:srgbClr val="002060"/>
                          </a:solidFill>
                          <a:latin typeface="Times New Roman" panose="02020603050405020304" pitchFamily="18" charset="0"/>
                          <a:cs typeface="Times New Roman" panose="02020603050405020304" pitchFamily="18" charset="0"/>
                        </a:rPr>
                        <a:t>Теміртау</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7492" y="161574"/>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590545276"/>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6024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№280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zh-CN" sz="1400" b="1" i="1" dirty="0" err="1">
                          <a:solidFill>
                            <a:srgbClr val="002060"/>
                          </a:solidFill>
                          <a:latin typeface="Times New Roman" panose="02020603050405020304" pitchFamily="18" charset="0"/>
                          <a:cs typeface="Times New Roman" panose="02020603050405020304" pitchFamily="18" charset="0"/>
                        </a:rPr>
                        <a:t>Теміртау</a:t>
                      </a:r>
                      <a:r>
                        <a:rPr lang="kk-KZ" altLang="zh-CN" sz="1400" b="1" i="1" dirty="0">
                          <a:solidFill>
                            <a:srgbClr val="002060"/>
                          </a:solidFill>
                          <a:latin typeface="Times New Roman" panose="02020603050405020304" pitchFamily="18" charset="0"/>
                          <a:cs typeface="Times New Roman" panose="02020603050405020304" pitchFamily="18" charset="0"/>
                        </a:rPr>
                        <a:t> қ.</a:t>
                      </a: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06 қазан</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951896638"/>
              </p:ext>
            </p:extLst>
          </p:nvPr>
        </p:nvGraphicFramePr>
        <p:xfrm>
          <a:off x="4892622" y="6522805"/>
          <a:ext cx="4803001" cy="533400"/>
        </p:xfrm>
        <a:graphic>
          <a:graphicData uri="http://schemas.openxmlformats.org/drawingml/2006/table">
            <a:tbl>
              <a:tblPr/>
              <a:tblGrid>
                <a:gridCol w="4803001">
                  <a:extLst>
                    <a:ext uri="{9D8B030D-6E8A-4147-A177-3AD203B41FA5}">
                      <a16:colId xmlns:a16="http://schemas.microsoft.com/office/drawing/2014/main" xmlns="" val="20000"/>
                    </a:ext>
                  </a:extLst>
                </a:gridCol>
              </a:tblGrid>
              <a:tr h="3352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68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24859" y="3358431"/>
            <a:ext cx="4930910" cy="830997"/>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Теміртау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атмосфералық</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a:p>
            <a:pPr algn="ctr"/>
            <a:endParaRPr lang="ru-RU" altLang="ru-RU" sz="1200" b="1" dirty="0">
              <a:latin typeface="Times New Roman" panose="02020603050405020304" pitchFamily="18" charset="0"/>
              <a:cs typeface="Times New Roman" panose="02020603050405020304" pitchFamily="18" charset="0"/>
            </a:endParaRPr>
          </a:p>
        </p:txBody>
      </p:sp>
      <p:sp>
        <p:nvSpPr>
          <p:cNvPr id="20" name="Прямоугольник 19"/>
          <p:cNvSpPr/>
          <p:nvPr/>
        </p:nvSpPr>
        <p:spPr>
          <a:xfrm>
            <a:off x="4782983" y="30127"/>
            <a:ext cx="4987925" cy="2308324"/>
          </a:xfrm>
          <a:prstGeom prst="rect">
            <a:avLst/>
          </a:prstGeom>
        </p:spPr>
        <p:txBody>
          <a:bodyPr wrap="square">
            <a:spAutoFit/>
          </a:bodyPr>
          <a:lstStyle/>
          <a:p>
            <a:pPr lvl="0" algn="ctr"/>
            <a:r>
              <a:rPr lang="ru-RU" altLang="ru-RU" sz="1200" b="1" dirty="0" err="1">
                <a:latin typeface="Times New Roman" panose="02020603050405020304" pitchFamily="18" charset="0"/>
                <a:cs typeface="Times New Roman" panose="02020603050405020304" pitchFamily="18" charset="0"/>
              </a:rPr>
              <a:t>Теміртау</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a:latin typeface="Times New Roman" panose="02020603050405020304" pitchFamily="18" charset="0"/>
                <a:cs typeface="Times New Roman" panose="02020603050405020304" pitchFamily="18" charset="0"/>
              </a:rPr>
              <a:t>2024 ж. </a:t>
            </a:r>
            <a:r>
              <a:rPr lang="kk-KZ" altLang="ru-RU" sz="1200" b="1" dirty="0">
                <a:latin typeface="Times New Roman" panose="02020603050405020304" pitchFamily="18" charset="0"/>
                <a:cs typeface="Times New Roman" panose="02020603050405020304" pitchFamily="18" charset="0"/>
              </a:rPr>
              <a:t>07 қазанға арналған ауа-райы 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a:latin typeface="Times New Roman" panose="02020603050405020304" pitchFamily="18" charset="0"/>
                <a:cs typeface="Times New Roman" panose="02020603050405020304" pitchFamily="18" charset="0"/>
              </a:rPr>
              <a:t>    2024 ж. 06 </a:t>
            </a:r>
            <a:r>
              <a:rPr lang="ru-RU" altLang="ru-RU" sz="1200" b="1" dirty="0" err="1">
                <a:latin typeface="Times New Roman" panose="02020603050405020304" pitchFamily="18" charset="0"/>
                <a:cs typeface="Times New Roman" panose="02020603050405020304" pitchFamily="18" charset="0"/>
              </a:rPr>
              <a:t>қазан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anose="02020603050405020304" pitchFamily="18" charset="0"/>
                <a:cs typeface="Times New Roman" panose="02020603050405020304" pitchFamily="18" charset="0"/>
              </a:rPr>
              <a:t>07 қазан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r>
              <a:rPr lang="ru-RU" sz="1200" dirty="0" err="1" smtClean="0">
                <a:latin typeface="Times New Roman" panose="02020603050405020304" pitchFamily="18" charset="0"/>
                <a:cs typeface="Times New Roman" panose="02020603050405020304" pitchFamily="18" charset="0"/>
              </a:rPr>
              <a:t>Көшпелі</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5-10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3-5, </a:t>
            </a:r>
            <a:r>
              <a:rPr lang="ru-RU" sz="1200" dirty="0" err="1">
                <a:latin typeface="Times New Roman" panose="02020603050405020304" pitchFamily="18" charset="0"/>
                <a:cs typeface="Times New Roman" panose="02020603050405020304" pitchFamily="18" charset="0"/>
              </a:rPr>
              <a:t>күндіз</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15-17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algn="just"/>
            <a:endParaRPr lang="ru-RU" sz="1200" b="1" dirty="0">
              <a:latin typeface="Times New Roman" panose="02020603050405020304" pitchFamily="18" charset="0"/>
              <a:cs typeface="Times New Roman" panose="02020603050405020304" pitchFamily="18" charset="0"/>
            </a:endParaRPr>
          </a:p>
          <a:p>
            <a:pPr algn="ctr"/>
            <a:r>
              <a:rPr lang="kk-KZ" altLang="ru-RU" sz="1200" b="1" dirty="0">
                <a:latin typeface="Times New Roman" panose="02020603050405020304" pitchFamily="18" charset="0"/>
                <a:cs typeface="Times New Roman" panose="02020603050405020304" pitchFamily="18" charset="0"/>
              </a:rPr>
              <a:t>08 қазанға </a:t>
            </a: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indent="182563" algn="ctr"/>
            <a:r>
              <a:rPr lang="ru-RU" sz="1200" b="1" dirty="0">
                <a:latin typeface="Times New Roman" panose="02020603050405020304" pitchFamily="18" charset="0"/>
                <a:cs typeface="Times New Roman" panose="02020603050405020304" pitchFamily="18" charset="0"/>
              </a:rPr>
              <a:t>2024 ж</a:t>
            </a:r>
            <a:r>
              <a:rPr lang="kk-KZ" sz="1200" b="1" dirty="0">
                <a:latin typeface="Times New Roman" panose="02020603050405020304" pitchFamily="18" charset="0"/>
                <a:cs typeface="Times New Roman" panose="02020603050405020304" pitchFamily="18" charset="0"/>
              </a:rPr>
              <a:t>. 07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err="1">
                <a:latin typeface="Times New Roman" panose="02020603050405020304" pitchFamily="18" charset="0"/>
                <a:cs typeface="Times New Roman" panose="02020603050405020304" pitchFamily="18" charset="0"/>
              </a:rPr>
              <a:t>бастап</a:t>
            </a:r>
            <a:r>
              <a:rPr lang="kk-KZ" sz="1200" b="1" dirty="0">
                <a:latin typeface="Times New Roman" panose="02020603050405020304" pitchFamily="18" charset="0"/>
                <a:cs typeface="Times New Roman" panose="02020603050405020304" pitchFamily="18" charset="0"/>
              </a:rPr>
              <a:t> 08 қазан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жауын-шашынсыз</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тұман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Оңтүстік-батыстан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соғатын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оңтүстік-шығысқа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ауысады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9-14 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a:latin typeface="Times New Roman" panose="02020603050405020304" pitchFamily="18" charset="0"/>
                <a:cs typeface="Times New Roman" panose="02020603050405020304" pitchFamily="18" charset="0"/>
              </a:rPr>
              <a:t> </a:t>
            </a:r>
            <a:r>
              <a:rPr lang="ru-RU" sz="1200" smtClean="0">
                <a:latin typeface="Times New Roman" panose="02020603050405020304" pitchFamily="18" charset="0"/>
                <a:cs typeface="Times New Roman" panose="02020603050405020304" pitchFamily="18" charset="0"/>
              </a:rPr>
              <a:t>1-3 </a:t>
            </a:r>
            <a:r>
              <a:rPr lang="ru-RU" sz="1200" dirty="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аяз</a:t>
            </a:r>
            <a:r>
              <a:rPr lang="ru-RU" sz="1200" dirty="0">
                <a:latin typeface="Times New Roman" panose="02020603050405020304" pitchFamily="18" charset="0"/>
                <a:cs typeface="Times New Roman" panose="02020603050405020304" pitchFamily="18" charset="0"/>
              </a:rPr>
              <a:t>.</a:t>
            </a:r>
          </a:p>
        </p:txBody>
      </p:sp>
      <p:sp>
        <p:nvSpPr>
          <p:cNvPr id="22" name="TextBox 13"/>
          <p:cNvSpPr txBox="1"/>
          <p:nvPr/>
        </p:nvSpPr>
        <p:spPr>
          <a:xfrm>
            <a:off x="4832838" y="3152001"/>
            <a:ext cx="4949787"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4814037" y="2321003"/>
            <a:ext cx="4952554" cy="646331"/>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a:t>
            </a:r>
            <a:r>
              <a:rPr lang="kk-KZ" altLang="en-US" sz="1200" b="1" dirty="0">
                <a:solidFill>
                  <a:schemeClr val="tx1"/>
                </a:solidFill>
                <a:latin typeface="Times New Roman" pitchFamily="18" charset="0"/>
                <a:cs typeface="Times New Roman" pitchFamily="18" charset="0"/>
                <a:sym typeface="+mn-ea"/>
              </a:rPr>
              <a:t> </a:t>
            </a:r>
            <a:r>
              <a:rPr lang="kk-KZ" altLang="en-US" sz="1200" b="1" dirty="0" smtClean="0">
                <a:solidFill>
                  <a:schemeClr val="tx1"/>
                </a:solidFill>
                <a:latin typeface="Times New Roman" pitchFamily="18" charset="0"/>
                <a:cs typeface="Times New Roman" pitchFamily="18" charset="0"/>
                <a:sym typeface="+mn-ea"/>
              </a:rPr>
              <a:t>сейілуіне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a:t>
            </a:r>
          </a:p>
          <a:p>
            <a:pPr indent="185738" algn="just">
              <a:defRPr/>
            </a:pPr>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төмен</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күтілед</a:t>
            </a:r>
            <a:r>
              <a:rPr lang="kk-KZ" sz="1200" dirty="0" smtClean="0">
                <a:solidFill>
                  <a:schemeClr val="tx1"/>
                </a:solidFill>
                <a:latin typeface="Times New Roman" panose="02020603050405020304" pitchFamily="18" charset="0"/>
                <a:cs typeface="Times New Roman" panose="02020603050405020304" pitchFamily="18" charset="0"/>
              </a:rPr>
              <a:t>і</a:t>
            </a:r>
            <a:r>
              <a:rPr lang="ru-RU" sz="1200" dirty="0" smtClean="0">
                <a:solidFill>
                  <a:schemeClr val="tx1"/>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674194219"/>
              </p:ext>
            </p:extLst>
          </p:nvPr>
        </p:nvGraphicFramePr>
        <p:xfrm>
          <a:off x="4926188" y="3808040"/>
          <a:ext cx="4779340" cy="2682672"/>
        </p:xfrm>
        <a:graphic>
          <a:graphicData uri="http://schemas.openxmlformats.org/drawingml/2006/table">
            <a:tbl>
              <a:tblPr firstRow="1" bandRow="1">
                <a:tableStyleId>{5C22544A-7EE6-4342-B048-85BDC9FD1C3A}</a:tableStyleId>
              </a:tblPr>
              <a:tblGrid>
                <a:gridCol w="1964407">
                  <a:extLst>
                    <a:ext uri="{9D8B030D-6E8A-4147-A177-3AD203B41FA5}">
                      <a16:colId xmlns:a16="http://schemas.microsoft.com/office/drawing/2014/main" xmlns="" val="3583770891"/>
                    </a:ext>
                  </a:extLst>
                </a:gridCol>
                <a:gridCol w="1430305">
                  <a:extLst>
                    <a:ext uri="{9D8B030D-6E8A-4147-A177-3AD203B41FA5}">
                      <a16:colId xmlns:a16="http://schemas.microsoft.com/office/drawing/2014/main" xmlns="" val="1276116030"/>
                    </a:ext>
                  </a:extLst>
                </a:gridCol>
                <a:gridCol w="1384628">
                  <a:extLst>
                    <a:ext uri="{9D8B030D-6E8A-4147-A177-3AD203B41FA5}">
                      <a16:colId xmlns:a16="http://schemas.microsoft.com/office/drawing/2014/main" xmlns="" val="2096923049"/>
                    </a:ext>
                  </a:extLst>
                </a:gridCol>
              </a:tblGrid>
              <a:tr h="557064">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88032">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0.344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Қалқыма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бөшектер</a:t>
                      </a:r>
                      <a:r>
                        <a:rPr lang="ru-RU" sz="11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55</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0.183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38701">
                <a:tc>
                  <a:txBody>
                    <a:bodyPr/>
                    <a:lstStyle/>
                    <a:p>
                      <a:r>
                        <a:rPr lang="ru-RU" sz="1100" dirty="0" err="1">
                          <a:solidFill>
                            <a:schemeClr val="tx1"/>
                          </a:solidFill>
                          <a:latin typeface="Times New Roman" panose="02020603050405020304" pitchFamily="18" charset="0"/>
                          <a:cs typeface="Times New Roman" panose="02020603050405020304" pitchFamily="18" charset="0"/>
                        </a:rPr>
                        <a:t>Күкірт</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54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0.108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3096">
                <a:tc>
                  <a:txBody>
                    <a:bodyPr/>
                    <a:lstStyle/>
                    <a:p>
                      <a:r>
                        <a:rPr lang="kk-KZ" sz="1100" dirty="0">
                          <a:solidFill>
                            <a:schemeClr val="tx1"/>
                          </a:solidFill>
                          <a:latin typeface="Times New Roman" panose="02020603050405020304" pitchFamily="18" charset="0"/>
                          <a:cs typeface="Times New Roman" panose="02020603050405020304" pitchFamily="18" charset="0"/>
                        </a:rPr>
                        <a:t>Көміртек 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1857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38701">
                <a:tc>
                  <a:txBody>
                    <a:bodyPr/>
                    <a:lstStyle/>
                    <a:p>
                      <a:r>
                        <a:rPr lang="ru-RU" sz="1100" dirty="0">
                          <a:solidFill>
                            <a:schemeClr val="tx1"/>
                          </a:solidFill>
                          <a:latin typeface="Times New Roman" panose="02020603050405020304" pitchFamily="18" charset="0"/>
                          <a:cs typeface="Times New Roman" panose="02020603050405020304" pitchFamily="18" charset="0"/>
                        </a:rPr>
                        <a:t>Диоксид азота</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176376">
                <a:tc>
                  <a:txBody>
                    <a:bodyPr/>
                    <a:lstStyle/>
                    <a:p>
                      <a:r>
                        <a:rPr lang="ru-RU" sz="1100" dirty="0">
                          <a:solidFill>
                            <a:schemeClr val="tx1"/>
                          </a:solidFill>
                          <a:latin typeface="Times New Roman" panose="02020603050405020304" pitchFamily="18" charset="0"/>
                          <a:cs typeface="Times New Roman" panose="02020603050405020304" pitchFamily="18" charset="0"/>
                        </a:rPr>
                        <a:t>Азот </a:t>
                      </a:r>
                      <a:r>
                        <a:rPr lang="ru-RU" sz="1100" dirty="0" err="1">
                          <a:solidFill>
                            <a:schemeClr val="tx1"/>
                          </a:solidFill>
                          <a:latin typeface="Times New Roman" panose="02020603050405020304" pitchFamily="18" charset="0"/>
                          <a:cs typeface="Times New Roman" panose="02020603050405020304" pitchFamily="18" charset="0"/>
                        </a:rPr>
                        <a:t>диоксиді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30128">
                <a:tc>
                  <a:txBody>
                    <a:bodyPr/>
                    <a:lstStyle/>
                    <a:p>
                      <a:r>
                        <a:rPr lang="kk-KZ" sz="1100" dirty="0">
                          <a:solidFill>
                            <a:schemeClr val="tx1"/>
                          </a:solidFill>
                          <a:latin typeface="Times New Roman" panose="02020603050405020304" pitchFamily="18" charset="0"/>
                          <a:cs typeface="Times New Roman" panose="02020603050405020304" pitchFamily="18" charset="0"/>
                        </a:rPr>
                        <a:t>Күкіртсутегі</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0.413</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59080">
                <a:tc>
                  <a:txBody>
                    <a:bodyPr/>
                    <a:lstStyle/>
                    <a:p>
                      <a:r>
                        <a:rPr lang="kk-KZ" sz="1100" dirty="0">
                          <a:solidFill>
                            <a:schemeClr val="tx1"/>
                          </a:solidFill>
                          <a:latin typeface="Times New Roman" panose="02020603050405020304" pitchFamily="18" charset="0"/>
                          <a:cs typeface="Times New Roman" panose="02020603050405020304" pitchFamily="18" charset="0"/>
                        </a:rPr>
                        <a:t>Аммиак</a:t>
                      </a:r>
                      <a:endParaRPr lang="ru-RU" sz="11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38499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Теміртау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en-US" altLang="ru-RU" sz="1200" dirty="0">
                <a:solidFill>
                  <a:srgbClr val="000000"/>
                </a:solidFill>
                <a:latin typeface="Times New Roman" panose="02020603050405020304" pitchFamily="18" charset="0"/>
                <a:cs typeface="Times New Roman" panose="02020603050405020304" pitchFamily="18" charset="0"/>
              </a:rPr>
              <a:t> – </a:t>
            </a:r>
            <a:r>
              <a:rPr lang="kk-KZ" altLang="ru-RU" sz="1200" dirty="0">
                <a:solidFill>
                  <a:srgbClr val="000000"/>
                </a:solidFill>
                <a:latin typeface="Times New Roman" panose="02020603050405020304" pitchFamily="18" charset="0"/>
                <a:cs typeface="Times New Roman" panose="02020603050405020304" pitchFamily="18" charset="0"/>
              </a:rPr>
              <a:t>Колхозная көшесі, 23</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6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Опан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шоқысы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ішетін</a:t>
            </a:r>
            <a:r>
              <a:rPr lang="ru-RU" altLang="ru-RU" sz="1200" dirty="0">
                <a:solidFill>
                  <a:srgbClr val="000000"/>
                </a:solidFill>
                <a:latin typeface="Times New Roman" panose="02020603050405020304" pitchFamily="18" charset="0"/>
                <a:cs typeface="Times New Roman" panose="02020603050405020304" pitchFamily="18" charset="0"/>
              </a:rPr>
              <a:t> су </a:t>
            </a:r>
            <a:r>
              <a:rPr lang="ru-RU" altLang="ru-RU" sz="1200" dirty="0" err="1">
                <a:solidFill>
                  <a:srgbClr val="000000"/>
                </a:solidFill>
                <a:latin typeface="Times New Roman" panose="02020603050405020304" pitchFamily="18" charset="0"/>
                <a:cs typeface="Times New Roman" panose="02020603050405020304" pitchFamily="18" charset="0"/>
              </a:rPr>
              <a:t>резервуарының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аумағы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3 «А» </a:t>
            </a:r>
            <a:r>
              <a:rPr lang="ru-RU" altLang="ru-RU" sz="1200" dirty="0" err="1">
                <a:solidFill>
                  <a:srgbClr val="000000"/>
                </a:solidFill>
                <a:latin typeface="Times New Roman" panose="02020603050405020304" pitchFamily="18" charset="0"/>
                <a:cs typeface="Times New Roman" panose="02020603050405020304" pitchFamily="18" charset="0"/>
              </a:rPr>
              <a:t>шағын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құтқару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станциясының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ауданы</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Фурманов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5.</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5" y="4823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97387" y="4346541"/>
            <a:ext cx="4291013" cy="1913221"/>
            <a:chOff x="531522" y="3799939"/>
            <a:chExt cx="4291013" cy="2098406"/>
          </a:xfrm>
        </p:grpSpPr>
        <p:graphicFrame>
          <p:nvGraphicFramePr>
            <p:cNvPr id="26" name="Таблица 25"/>
            <p:cNvGraphicFramePr/>
            <p:nvPr>
              <p:extLst>
                <p:ext uri="{D42A27DB-BD31-4B8C-83A1-F6EECF244321}">
                  <p14:modId xmlns:p14="http://schemas.microsoft.com/office/powerpoint/2010/main" val="733286916"/>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704213" y="4161401"/>
              <a:ext cx="1792478"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53000" y="6494305"/>
            <a:ext cx="4846088"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09244" y="6259762"/>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latin typeface="Times New Roman" panose="02020603050405020304" pitchFamily="18" charset="0"/>
                <a:cs typeface="Times New Roman" panose="02020603050405020304" pitchFamily="18" charset="0"/>
              </a:rPr>
              <a:t>: </a:t>
            </a:r>
            <a:r>
              <a:rPr lang="kk-KZ" altLang="ru-RU" sz="1200" b="1" i="1" dirty="0">
                <a:latin typeface="Times New Roman" panose="02020603050405020304" pitchFamily="18" charset="0"/>
                <a:cs typeface="Times New Roman" panose="02020603050405020304" pitchFamily="18" charset="0"/>
              </a:rPr>
              <a:t>Рахметова Ж.А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Огай А.Э.</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3396359614"/>
              </p:ext>
            </p:extLst>
          </p:nvPr>
        </p:nvGraphicFramePr>
        <p:xfrm>
          <a:off x="5292291" y="487954"/>
          <a:ext cx="4167505" cy="804672"/>
        </p:xfrm>
        <a:graphic>
          <a:graphicData uri="http://schemas.openxmlformats.org/drawingml/2006/table">
            <a:tbl>
              <a:tblPr/>
              <a:tblGrid>
                <a:gridCol w="1205806">
                  <a:extLst>
                    <a:ext uri="{9D8B030D-6E8A-4147-A177-3AD203B41FA5}">
                      <a16:colId xmlns:a16="http://schemas.microsoft.com/office/drawing/2014/main" xmlns="" val="20000"/>
                    </a:ext>
                  </a:extLst>
                </a:gridCol>
                <a:gridCol w="2961699">
                  <a:extLst>
                    <a:ext uri="{9D8B030D-6E8A-4147-A177-3AD203B41FA5}">
                      <a16:colId xmlns:a16="http://schemas.microsoft.com/office/drawing/2014/main" xmlns="" val="20001"/>
                    </a:ext>
                  </a:extLst>
                </a:gridCol>
              </a:tblGrid>
              <a:tr h="11186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99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4974">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0,23 ≤ Р &lt; 0,3</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453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 ≤ Р &lt; 0,38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95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8247" y="122862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390" y="1978791"/>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508106497"/>
              </p:ext>
            </p:extLst>
          </p:nvPr>
        </p:nvGraphicFramePr>
        <p:xfrm>
          <a:off x="5072971" y="2314082"/>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2434" y="438895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20141</TotalTime>
  <Words>569</Words>
  <Application>Microsoft Office PowerPoint</Application>
  <PresentationFormat>Лист A4 (210x297 мм)</PresentationFormat>
  <Paragraphs>102</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baron</cp:lastModifiedBy>
  <cp:revision>4123</cp:revision>
  <cp:lastPrinted>2021-07-01T03:56:27Z</cp:lastPrinted>
  <dcterms:created xsi:type="dcterms:W3CDTF">2018-03-27T06:03:00Z</dcterms:created>
  <dcterms:modified xsi:type="dcterms:W3CDTF">2024-10-06T07:23:56Z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