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806169158"/>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280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a:t>
                      </a:r>
                      <a:r>
                        <a:rPr lang="kk-KZ" altLang="x-none" sz="1600" b="1" i="1" dirty="0" smtClean="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06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қазан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err="1"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3471973117"/>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40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14</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1,74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18</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 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a:t>
            </a:r>
            <a:r>
              <a:rPr lang="kk-KZ"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қазанға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06 </a:t>
            </a:r>
            <a:r>
              <a:rPr lang="kk-KZ" altLang="ru-RU" sz="1200" b="1" dirty="0" smtClean="0">
                <a:latin typeface="Times New Roman" pitchFamily="18" charset="0"/>
                <a:cs typeface="Times New Roman" pitchFamily="18" charset="0"/>
              </a:rPr>
              <a:t>қазаннан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 </a:t>
            </a:r>
            <a:r>
              <a:rPr lang="kk-KZ" altLang="ru-RU" sz="1200" b="1" dirty="0" smtClean="0">
                <a:latin typeface="Times New Roman" pitchFamily="18" charset="0"/>
                <a:cs typeface="Times New Roman" pitchFamily="18" charset="0"/>
              </a:rPr>
              <a:t>қазанға 2024 </a:t>
            </a:r>
            <a:r>
              <a:rPr lang="kk-KZ" altLang="ru-RU" sz="1200" b="1" dirty="0">
                <a:latin typeface="Times New Roman" pitchFamily="18" charset="0"/>
                <a:cs typeface="Times New Roman" pitchFamily="18" charset="0"/>
              </a:rPr>
              <a:t>ж. </a:t>
            </a:r>
            <a:r>
              <a:rPr lang="ru-RU" sz="1200" b="1" dirty="0" smtClean="0">
                <a:latin typeface="Times New Roman" pitchFamily="18" charset="0"/>
                <a:cs typeface="Times New Roman" pitchFamily="18" charset="0"/>
              </a:rPr>
              <a:t> </a:t>
            </a:r>
            <a:r>
              <a:rPr lang="kk-KZ" altLang="ru-RU" sz="1200" b="1" dirty="0">
                <a:latin typeface="Times New Roman" pitchFamily="18" charset="0"/>
                <a:cs typeface="Times New Roman" pitchFamily="18" charset="0"/>
              </a:rPr>
              <a:t>дейін</a:t>
            </a:r>
            <a:r>
              <a:rPr lang="en-US" altLang="ru-RU" sz="1200" dirty="0">
                <a:solidFill>
                  <a:srgbClr val="000000"/>
                </a:solidFill>
                <a:latin typeface="Times New Roman" pitchFamily="18" charset="0"/>
                <a:cs typeface="Times New Roman"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a:t>
            </a:r>
            <a:r>
              <a:rPr lang="kk-KZ" sz="1100" dirty="0" smtClean="0">
                <a:latin typeface="Times New Roman" pitchFamily="18" charset="0"/>
                <a:cs typeface="Times New Roman" pitchFamily="18" charset="0"/>
              </a:rPr>
              <a:t>жауын-шашынсыз болады</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түнде 11-13, күндіз </a:t>
            </a:r>
            <a:r>
              <a:rPr lang="kk-KZ" sz="1100" dirty="0" smtClean="0">
                <a:latin typeface="Times New Roman" pitchFamily="18" charset="0"/>
                <a:cs typeface="Times New Roman" pitchFamily="18" charset="0"/>
              </a:rPr>
              <a:t>24-26 </a:t>
            </a:r>
            <a:r>
              <a:rPr lang="kk-KZ" sz="1100" dirty="0" smtClean="0">
                <a:latin typeface="Times New Roman" pitchFamily="18" charset="0"/>
                <a:cs typeface="Times New Roman" pitchFamily="18" charset="0"/>
              </a:rPr>
              <a:t>градус жылы болады</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08 </a:t>
            </a:r>
            <a:r>
              <a:rPr lang="kk-KZ" altLang="ru-RU" sz="1200" b="1" dirty="0" smtClean="0">
                <a:latin typeface="Times New Roman" pitchFamily="18" charset="0"/>
                <a:cs typeface="Times New Roman" pitchFamily="18" charset="0"/>
              </a:rPr>
              <a:t>қазанға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07</a:t>
            </a:r>
            <a:r>
              <a:rPr lang="kk-KZ" altLang="ru-RU" sz="1200" b="1" dirty="0" smtClean="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қазаннан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a:t>
            </a:r>
            <a:r>
              <a:rPr lang="kk-KZ" altLang="ru-RU" sz="1200" b="1" dirty="0" smtClean="0">
                <a:latin typeface="Times New Roman" pitchFamily="18" charset="0"/>
                <a:cs typeface="Times New Roman" pitchFamily="18" charset="0"/>
              </a:rPr>
              <a:t>08 </a:t>
            </a:r>
            <a:r>
              <a:rPr lang="ru-RU" altLang="ru-RU" sz="1200" b="1" dirty="0" err="1" smtClean="0">
                <a:latin typeface="Times New Roman" panose="02020603050405020304" pitchFamily="18" charset="0"/>
                <a:cs typeface="Times New Roman" panose="02020603050405020304" pitchFamily="18" charset="0"/>
              </a:rPr>
              <a:t>қазанға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 </a:t>
            </a:r>
            <a:r>
              <a:rPr lang="kk-KZ" sz="1100" dirty="0" smtClean="0">
                <a:latin typeface="Times New Roman" pitchFamily="18" charset="0"/>
                <a:cs typeface="Times New Roman" pitchFamily="18" charset="0"/>
              </a:rPr>
              <a:t>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м/с</a:t>
            </a:r>
            <a:r>
              <a:rPr lang="kk-KZ" sz="1100" dirty="0" smtClean="0">
                <a:latin typeface="Times New Roman" pitchFamily="18" charset="0"/>
                <a:cs typeface="Times New Roman" pitchFamily="18" charset="0"/>
              </a:rPr>
              <a:t>. Ауа температурасы </a:t>
            </a:r>
            <a:r>
              <a:rPr lang="kk-KZ" sz="1100" dirty="0" smtClean="0">
                <a:latin typeface="Times New Roman" pitchFamily="18" charset="0"/>
                <a:cs typeface="Times New Roman" pitchFamily="18" charset="0"/>
              </a:rPr>
              <a:t>11-13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162602"/>
            <a:ext cx="4645546"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06 </a:t>
            </a:r>
            <a:r>
              <a:rPr lang="ru-RU" sz="1100" dirty="0" err="1" smtClean="0">
                <a:solidFill>
                  <a:schemeClr val="tx1"/>
                </a:solidFill>
                <a:latin typeface="Times New Roman" panose="02020603050405020304" pitchFamily="18" charset="0"/>
                <a:cs typeface="Times New Roman" panose="02020603050405020304" pitchFamily="18" charset="0"/>
              </a:rPr>
              <a:t>қазаннан,</a:t>
            </a:r>
            <a:r>
              <a:rPr lang="ru-RU" sz="1100" dirty="0" smtClean="0">
                <a:solidFill>
                  <a:schemeClr val="tx1"/>
                </a:solidFill>
                <a:latin typeface="Times New Roman" panose="02020603050405020304" pitchFamily="18" charset="0"/>
                <a:cs typeface="Times New Roman" panose="02020603050405020304" pitchFamily="18" charset="0"/>
              </a:rPr>
              <a:t> </a:t>
            </a:r>
            <a:r>
              <a:rPr lang="kk-KZ" sz="1100" dirty="0" smtClean="0">
                <a:solidFill>
                  <a:schemeClr val="tx1"/>
                </a:solidFill>
                <a:latin typeface="Times New Roman" panose="02020603050405020304" pitchFamily="18" charset="0"/>
                <a:cs typeface="Times New Roman" panose="02020603050405020304" pitchFamily="18" charset="0"/>
              </a:rPr>
              <a:t>07 </a:t>
            </a:r>
            <a:r>
              <a:rPr lang="ru-RU" sz="1100" dirty="0" err="1" smtClean="0">
                <a:solidFill>
                  <a:schemeClr val="tx1"/>
                </a:solidFill>
                <a:latin typeface="Times New Roman" panose="02020603050405020304" pitchFamily="18" charset="0"/>
                <a:cs typeface="Times New Roman" panose="02020603050405020304" pitchFamily="18" charset="0"/>
              </a:rPr>
              <a:t>қазанға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r>
              <a:rPr lang="ru-RU" sz="1100" dirty="0">
                <a:solidFill>
                  <a:schemeClr val="tx1"/>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Кахарбеков</a:t>
            </a:r>
            <a:r>
              <a:rPr lang="ru-RU" sz="1200" b="1" i="1" smtClean="0">
                <a:latin typeface="Times New Roman" panose="02020603050405020304" pitchFamily="18" charset="0"/>
                <a:cs typeface="Times New Roman" panose="02020603050405020304" pitchFamily="18" charset="0"/>
              </a:rPr>
              <a:t> М.К.</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13860</TotalTime>
  <Words>572</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3392</cp:revision>
  <cp:lastPrinted>2021-07-01T03:56:27Z</cp:lastPrinted>
  <dcterms:created xsi:type="dcterms:W3CDTF">2018-03-27T06:03:00Z</dcterms:created>
  <dcterms:modified xsi:type="dcterms:W3CDTF">2024-10-06T07:37:48Z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