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99" d="100"/>
          <a:sy n="99" d="100"/>
        </p:scale>
        <p:origin x="-234" y="-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октября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22958970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октября 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07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ночью 9-14, днем 15-20,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октября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08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с переходом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на 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8-10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17065</TotalTime>
  <Words>597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5553</cp:revision>
  <cp:lastPrinted>2021-07-01T03:56:27Z</cp:lastPrinted>
  <dcterms:created xsi:type="dcterms:W3CDTF">2018-03-27T06:03:00Z</dcterms:created>
  <dcterms:modified xsi:type="dcterms:W3CDTF">2024-10-07T07:39:48Z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