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5" d="100"/>
          <a:sy n="125" d="100"/>
        </p:scale>
        <p:origin x="-1566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76414918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южный, юго-западный 3-8 м/с. Температура воздуха ночью 0-2, днем 15-17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09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08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09 октября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Ночью и утром туман. Ветер юго-восточный 9-14 м/с.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3-5 тепла. </a:t>
            </a:r>
          </a:p>
          <a:p>
            <a:pPr lvl="0" algn="ctr"/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3966135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20217</TotalTime>
  <Words>608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4101</cp:revision>
  <cp:lastPrinted>2021-07-01T03:56:27Z</cp:lastPrinted>
  <dcterms:created xsi:type="dcterms:W3CDTF">2018-03-27T06:03:00Z</dcterms:created>
  <dcterms:modified xsi:type="dcterms:W3CDTF">2024-10-07T08:29:12Z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