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386618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Ночью и утром туман. Ветер южный, юго-западный 3-8 м/с. Температура воздуха ночью 0-2, днем 15-17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448387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3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4.766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22606</TotalTime>
  <Words>653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4200</cp:revision>
  <cp:lastPrinted>2021-07-01T03:56:27Z</cp:lastPrinted>
  <dcterms:created xsi:type="dcterms:W3CDTF">2018-03-27T06:03:00Z</dcterms:created>
  <dcterms:modified xsi:type="dcterms:W3CDTF">2024-10-07T08:29:16Z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