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76" d="100"/>
          <a:sy n="76" d="100"/>
        </p:scale>
        <p:origin x="58" y="2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760141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281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октября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08 октября 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без осадков. Ветер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юго-западный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0-2 мороза, днем 13-15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09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октября до 08 ч. 09 октября 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блачность,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юго-западный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 9-11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5417243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октября, ночью 09 октября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134650" y="2803120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35344</TotalTime>
  <Words>653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5699</cp:revision>
  <cp:lastPrinted>2021-11-30T05:55:24Z</cp:lastPrinted>
  <dcterms:created xsi:type="dcterms:W3CDTF">2018-03-27T06:03:00Z</dcterms:created>
  <dcterms:modified xsi:type="dcterms:W3CDTF">2024-10-07T05:55:36Z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