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053020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по 20 ч. 08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7-12, днем порывы 15 м/с. Температура воздуха ночью 1-3,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по 08 ч. </a:t>
            </a:r>
            <a:r>
              <a:rPr lang="ru-RU" sz="1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7528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20493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3343</cp:revision>
  <cp:lastPrinted>2021-07-01T03:56:27Z</cp:lastPrinted>
  <dcterms:created xsi:type="dcterms:W3CDTF">2018-03-27T06:03:00Z</dcterms:created>
  <dcterms:modified xsi:type="dcterms:W3CDTF">2024-10-07T06:44:14Z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