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15191513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281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октября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осадков. Ветер южный, юго-западный 3-8 м/с. Температура воздуха ночью 4-6, днем 19-21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9-14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5-7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9596493"/>
              </p:ext>
            </p:extLst>
          </p:nvPr>
        </p:nvGraphicFramePr>
        <p:xfrm>
          <a:off x="4986306" y="4437112"/>
          <a:ext cx="4759297" cy="1818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72743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805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188</TotalTime>
  <Words>547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48</cp:revision>
  <cp:lastPrinted>2021-07-01T03:56:27Z</cp:lastPrinted>
  <dcterms:created xsi:type="dcterms:W3CDTF">2024-09-22T07:48:17Z</dcterms:created>
  <dcterms:modified xsi:type="dcterms:W3CDTF">2024-10-07T07:11:40Z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