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93272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южный 6-11 м/с. Темпера-тура воздуха ночью 8-10, днем 23-25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6139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37601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4980</cp:revision>
  <cp:lastPrinted>2021-02-03T11:37:00Z</cp:lastPrinted>
  <dcterms:created xsi:type="dcterms:W3CDTF">2018-03-27T06:03:00Z</dcterms:created>
  <dcterms:modified xsi:type="dcterms:W3CDTF">2024-10-07T08:04:51Z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