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5583405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октябрь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 07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67362124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октября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ебольшая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5-10 м/с. Температура воздуха ночью 8-10, днем 25-27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октября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октября,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октября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13872</TotalTime>
  <Words>617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3275</cp:revision>
  <cp:lastPrinted>2021-07-01T03:56:27Z</cp:lastPrinted>
  <dcterms:created xsi:type="dcterms:W3CDTF">2018-03-27T06:03:00Z</dcterms:created>
  <dcterms:modified xsi:type="dcterms:W3CDTF">2024-10-07T07:18:05Z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