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1F1267E-5F73-4C53-B6D6-19956340A5C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028175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37B2D-92D8-4AD0-8AD5-A8C831AB03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E7091-E104-426D-9DA7-73E71088B8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F0B28-D4E6-4B1A-B2B7-416866CFA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A6AC8-D9FC-4B72-9553-8C1B830BDA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90F44-C8C5-47F5-BFBA-93A51BF1E0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5728B-CC10-46DC-9030-E820A21990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275C7-FAF8-4B86-BCD5-C12D895725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CBB21-EFD2-4226-8C9F-D0AFDB3E77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E8A6C-D466-4E15-810B-2C171D847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60ABE-FAE4-492B-B97A-F9502311A9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FB2E3-6405-4360-93B5-BEDAAA4E15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A86E741-EA76-47FA-AF54-404D5D0839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094" y="108744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08 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07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северо-восточный 2-7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10-12, днем </a:t>
            </a:r>
            <a:r>
              <a:rPr lang="kk-KZ" dirty="0">
                <a:solidFill>
                  <a:schemeClr val="tx1"/>
                </a:solidFill>
              </a:rPr>
              <a:t>21-23</a:t>
            </a:r>
            <a:r>
              <a:rPr lang="ru-RU" dirty="0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ночь 09 октября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октября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09</a:t>
            </a:r>
            <a:r>
              <a:rPr lang="ru-RU" sz="1100" b="1" dirty="0" smtClean="0">
                <a:solidFill>
                  <a:schemeClr val="tx1"/>
                </a:solidFill>
              </a:rPr>
              <a:t> 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восточный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286743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22186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5116</cp:revision>
  <cp:lastPrinted>2021-07-01T09:11:30Z</cp:lastPrinted>
  <dcterms:created xsi:type="dcterms:W3CDTF">2018-03-27T06:03:00Z</dcterms:created>
  <dcterms:modified xsi:type="dcterms:W3CDTF">2024-10-07T06:47:02Z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