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810673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000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94336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39532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южный 9-14, днем порывы 18 м/с. Температура воздуха ночью 13-15, днем 23-25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дождь.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9-14, </a:t>
            </a:r>
            <a:r>
              <a:rPr 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екпіні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27362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4956</cp:revision>
  <cp:lastPrinted>2021-07-01T03:56:27Z</cp:lastPrinted>
  <dcterms:created xsi:type="dcterms:W3CDTF">2018-03-27T06:03:00Z</dcterms:created>
  <dcterms:modified xsi:type="dcterms:W3CDTF">2024-10-07T08:25:14Z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