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0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640454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западный,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58869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78979" y="2242476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20461</TotalTime>
  <Words>605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3917</cp:revision>
  <cp:lastPrinted>2021-10-14T11:15:53Z</cp:lastPrinted>
  <dcterms:created xsi:type="dcterms:W3CDTF">2018-03-27T06:03:00Z</dcterms:created>
  <dcterms:modified xsi:type="dcterms:W3CDTF">2024-10-07T07:21:44Z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