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469959927"/>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07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765110406"/>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a:t>
            </a:r>
            <a:r>
              <a:rPr lang="kk-KZ" altLang="ru-RU" sz="1200" b="1" dirty="0" smtClean="0">
                <a:latin typeface="Times New Roman" panose="02020603050405020304" pitchFamily="18" charset="0"/>
                <a:cs typeface="Times New Roman" panose="02020603050405020304" pitchFamily="18" charset="0"/>
              </a:rPr>
              <a:t> 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07 қазаннан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08 қазанға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Аздаған </a:t>
            </a:r>
            <a:r>
              <a:rPr lang="kk-KZ" sz="1100" dirty="0" smtClean="0">
                <a:latin typeface="Times New Roman" pitchFamily="18" charset="0"/>
                <a:cs typeface="Times New Roman" pitchFamily="18" charset="0"/>
              </a:rPr>
              <a:t>бұлтты, жауын-шашынсыз болады. Солтүстік-батыстан жел соғады, күші 5-10 м/с. Ауа температурасы түнде 8-10, күндіз 25-27 градус жылы болады.</a:t>
            </a: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09 қазанға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08 қазаннан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09 </a:t>
            </a:r>
            <a:r>
              <a:rPr lang="ru-RU" altLang="ru-RU" sz="1200" b="1" dirty="0" err="1" smtClean="0">
                <a:latin typeface="Times New Roman" panose="02020603050405020304" pitchFamily="18" charset="0"/>
                <a:cs typeface="Times New Roman" panose="02020603050405020304" pitchFamily="18" charset="0"/>
              </a:rPr>
              <a:t>қазанға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Аздаған </a:t>
            </a:r>
            <a:r>
              <a:rPr lang="kk-KZ" sz="1100" dirty="0" smtClean="0">
                <a:latin typeface="Times New Roman" pitchFamily="18" charset="0"/>
                <a:cs typeface="Times New Roman" pitchFamily="18" charset="0"/>
              </a:rPr>
              <a:t>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08 </a:t>
            </a:r>
            <a:r>
              <a:rPr lang="ru-RU" sz="1100" dirty="0" err="1" smtClean="0">
                <a:solidFill>
                  <a:schemeClr val="tx1"/>
                </a:solidFill>
                <a:latin typeface="Times New Roman" panose="02020603050405020304" pitchFamily="18" charset="0"/>
                <a:cs typeface="Times New Roman" panose="02020603050405020304" pitchFamily="18" charset="0"/>
              </a:rPr>
              <a:t>қазаннан</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09 </a:t>
            </a:r>
            <a:r>
              <a:rPr lang="ru-RU" sz="1100" dirty="0" err="1" smtClean="0">
                <a:solidFill>
                  <a:schemeClr val="tx1"/>
                </a:solidFill>
                <a:latin typeface="Times New Roman" panose="02020603050405020304" pitchFamily="18" charset="0"/>
                <a:cs typeface="Times New Roman" panose="02020603050405020304" pitchFamily="18" charset="0"/>
              </a:rPr>
              <a:t>қазанға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13854</TotalTime>
  <Words>577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3390</cp:revision>
  <cp:lastPrinted>2021-07-01T03:56:27Z</cp:lastPrinted>
  <dcterms:created xsi:type="dcterms:W3CDTF">2018-03-27T06:03:00Z</dcterms:created>
  <dcterms:modified xsi:type="dcterms:W3CDTF">2024-10-07T07:19:47Z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