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566"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7261929"/>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09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6-8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34867838"/>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28123">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21392</TotalTime>
  <Words>546</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4116</cp:revision>
  <cp:lastPrinted>2021-07-01T07:38:07Z</cp:lastPrinted>
  <dcterms:created xsi:type="dcterms:W3CDTF">2018-03-27T06:03:00Z</dcterms:created>
  <dcterms:modified xsi:type="dcterms:W3CDTF">2024-10-07T08:31:45Z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