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77362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08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07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7-12, күндіз екпіні 15 м/с. Ауа температурасы </a:t>
            </a:r>
            <a:r>
              <a:rPr lang="kk-KZ" sz="1300">
                <a:solidFill>
                  <a:prstClr val="black"/>
                </a:solidFill>
                <a:latin typeface="Times New Roman" pitchFamily="18" charset="0"/>
                <a:cs typeface="Times New Roman" pitchFamily="18" charset="0"/>
              </a:rPr>
              <a:t>түнде 1-3, күндіз 19-21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09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08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07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8052440"/>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17074</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3275</cp:revision>
  <cp:lastPrinted>2021-07-01T07:38:07Z</cp:lastPrinted>
  <dcterms:created xsi:type="dcterms:W3CDTF">2018-03-27T06:03:00Z</dcterms:created>
  <dcterms:modified xsi:type="dcterms:W3CDTF">2024-10-07T06:44:12Z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