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543815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07 </a:t>
            </a:r>
            <a:r>
              <a:rPr lang="ru-RU" altLang="ru-RU" sz="1200" b="1" dirty="0" err="1" smtClean="0">
                <a:solidFill>
                  <a:srgbClr val="000000"/>
                </a:solidFill>
                <a:latin typeface="Times New Roman" pitchFamily="18" charset="0"/>
                <a:cs typeface="Times New Roman" pitchFamily="18" charset="0"/>
              </a:rPr>
              <a:t>қазан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08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Оңтүстіктен жел соғады, күші 6-11 м/с. Ауа температурасы түнде 8-10, күндіз 23-25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09 </a:t>
            </a:r>
            <a:r>
              <a:rPr lang="kk-KZ" altLang="ru-RU" sz="1200" b="1" dirty="0" smtClean="0">
                <a:solidFill>
                  <a:srgbClr val="000000"/>
                </a:solidFill>
                <a:latin typeface="Times New Roman" pitchFamily="18" charset="0"/>
                <a:cs typeface="Times New Roman" pitchFamily="18" charset="0"/>
              </a:rPr>
              <a:t>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Оңтүстік-батыстан жел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3-8 м/с</a:t>
            </a:r>
            <a:r>
              <a:rPr lang="kk-KZ" sz="1200" dirty="0">
                <a:latin typeface="Times New Roman" panose="02020603050405020304" pitchFamily="18" charset="0"/>
                <a:cs typeface="Times New Roman" panose="02020603050405020304" pitchFamily="18" charset="0"/>
              </a:rPr>
              <a:t>.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63139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3104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0,621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қазан</a:t>
            </a:r>
            <a:r>
              <a:rPr lang="kk-KZ" altLang="ru-RU" sz="1200" dirty="0" smtClean="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a:solidFill>
                  <a:schemeClr val="tx1"/>
                </a:solidFill>
                <a:latin typeface="Times New Roman" panose="02020603050405020304" pitchFamily="18" charset="0"/>
                <a:cs typeface="Times New Roman" panose="02020603050405020304" pitchFamily="18" charset="0"/>
              </a:rPr>
              <a:t>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18962</TotalTime>
  <Words>515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4843</cp:revision>
  <cp:lastPrinted>2021-07-01T07:38:07Z</cp:lastPrinted>
  <dcterms:created xsi:type="dcterms:W3CDTF">2018-03-27T06:03:00Z</dcterms:created>
  <dcterms:modified xsi:type="dcterms:W3CDTF">2024-10-07T08:06:30Z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