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07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0415641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08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07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08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түнде 9-14, күндіз 15-20, екпіні </a:t>
            </a:r>
            <a:r>
              <a:rPr lang="kk-KZ" sz="1100" dirty="0" smtClean="0">
                <a:latin typeface="Times New Roman" pitchFamily="18" charset="0"/>
                <a:cs typeface="Times New Roman" pitchFamily="18" charset="0"/>
              </a:rPr>
              <a:t>25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   1-3</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algn="ctr"/>
            <a:r>
              <a:rPr lang="kk-KZ" altLang="ru-RU" sz="1050" b="1" dirty="0">
                <a:solidFill>
                  <a:srgbClr val="000000"/>
                </a:solidFill>
                <a:latin typeface="Times New Roman" pitchFamily="18" charset="0"/>
                <a:cs typeface="Times New Roman" pitchFamily="18" charset="0"/>
              </a:rPr>
              <a:t>09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08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09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соғатың жел шығысқа ауысады, </a:t>
            </a:r>
            <a:r>
              <a:rPr lang="kk-KZ" sz="1100" dirty="0">
                <a:latin typeface="Times New Roman" pitchFamily="18" charset="0"/>
                <a:cs typeface="Times New Roman" pitchFamily="18" charset="0"/>
              </a:rPr>
              <a:t>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қазанда, </a:t>
            </a:r>
            <a:r>
              <a:rPr lang="kk-KZ" sz="1100" dirty="0">
                <a:solidFill>
                  <a:srgbClr val="000000"/>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15518</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5302</cp:revision>
  <cp:lastPrinted>2021-07-01T03:56:27Z</cp:lastPrinted>
  <dcterms:created xsi:type="dcterms:W3CDTF">2018-03-27T06:03:00Z</dcterms:created>
  <dcterms:modified xsi:type="dcterms:W3CDTF">2024-10-07T07:39:44Z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